
<file path=[Content_Types].xml><?xml version="1.0" encoding="utf-8"?>
<Types xmlns="http://schemas.openxmlformats.org/package/2006/content-types">
  <Default Extension="mp3" ContentType="audio/unknown"/>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av" ContentType="audio/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88" r:id="rId2"/>
    <p:sldId id="287" r:id="rId3"/>
    <p:sldId id="289"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8288000" cy="10287000"/>
  <p:notesSz cx="6858000" cy="9144000"/>
  <p:embeddedFontLst>
    <p:embeddedFont>
      <p:font typeface="Canva Sans Bold" charset="0"/>
      <p:regular r:id="rId36"/>
    </p:embeddedFont>
    <p:embeddedFont>
      <p:font typeface="Quattrocento" charset="0"/>
      <p:regular r:id="rId37"/>
      <p:bold r:id="rId38"/>
    </p:embeddedFont>
    <p:embeddedFont>
      <p:font typeface="Forte" pitchFamily="66" charset="0"/>
      <p:regular r:id="rId39"/>
    </p:embeddedFont>
    <p:embeddedFont>
      <p:font typeface="Quattrocento Bold" charset="0"/>
      <p:regular r:id="rId40"/>
    </p:embeddedFont>
    <p:embeddedFont>
      <p:font typeface="Jorick" charset="0"/>
      <p:regular r:id="rId41"/>
    </p:embeddedFont>
    <p:embeddedFont>
      <p:font typeface="Calibri" pitchFamily="34" charset="0"/>
      <p:regular r:id="rId42"/>
      <p:bold r:id="rId43"/>
      <p:italic r:id="rId44"/>
      <p:boldItalic r:id="rId45"/>
    </p:embeddedFont>
    <p:embeddedFont>
      <p:font typeface="Comic Sans MS" pitchFamily="66" charset="0"/>
      <p:regular r:id="rId46"/>
      <p:bold r:id="rId47"/>
      <p:italic r:id="rId48"/>
      <p:boldItalic r:id="rId49"/>
    </p:embeddedFont>
  </p:embeddedFontLst>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4" autoAdjust="0"/>
    <p:restoredTop sz="94622" autoAdjust="0"/>
  </p:normalViewPr>
  <p:slideViewPr>
    <p:cSldViewPr>
      <p:cViewPr varScale="1">
        <p:scale>
          <a:sx n="29" d="100"/>
          <a:sy n="29" d="100"/>
        </p:scale>
        <p:origin x="-78" y="-3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98C093-04F7-432D-9F06-53203F3A22DE}" type="datetimeFigureOut">
              <a:rPr lang="en-US" smtClean="0"/>
              <a:t>12/20/2022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04124F-F009-4E77-83CC-B58B28DBC701}" type="slidenum">
              <a:rPr lang="en-US" smtClean="0"/>
              <a:t>‹#›</a:t>
            </a:fld>
            <a:endParaRPr lang="en-US"/>
          </a:p>
        </p:txBody>
      </p:sp>
    </p:spTree>
    <p:extLst>
      <p:ext uri="{BB962C8B-B14F-4D97-AF65-F5344CB8AC3E}">
        <p14:creationId xmlns:p14="http://schemas.microsoft.com/office/powerpoint/2010/main" val="14908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a:t>
            </a:fld>
            <a:endParaRPr lang="en-US"/>
          </a:p>
        </p:txBody>
      </p:sp>
    </p:spTree>
    <p:extLst>
      <p:ext uri="{BB962C8B-B14F-4D97-AF65-F5344CB8AC3E}">
        <p14:creationId xmlns:p14="http://schemas.microsoft.com/office/powerpoint/2010/main" val="1372104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10</a:t>
            </a:fld>
            <a:endParaRPr lang="en-US"/>
          </a:p>
        </p:txBody>
      </p:sp>
    </p:spTree>
    <p:extLst>
      <p:ext uri="{BB962C8B-B14F-4D97-AF65-F5344CB8AC3E}">
        <p14:creationId xmlns:p14="http://schemas.microsoft.com/office/powerpoint/2010/main" val="1724798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11</a:t>
            </a:fld>
            <a:endParaRPr lang="en-US"/>
          </a:p>
        </p:txBody>
      </p:sp>
    </p:spTree>
    <p:extLst>
      <p:ext uri="{BB962C8B-B14F-4D97-AF65-F5344CB8AC3E}">
        <p14:creationId xmlns:p14="http://schemas.microsoft.com/office/powerpoint/2010/main" val="3690207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12</a:t>
            </a:fld>
            <a:endParaRPr lang="en-US"/>
          </a:p>
        </p:txBody>
      </p:sp>
    </p:spTree>
    <p:extLst>
      <p:ext uri="{BB962C8B-B14F-4D97-AF65-F5344CB8AC3E}">
        <p14:creationId xmlns:p14="http://schemas.microsoft.com/office/powerpoint/2010/main" val="413497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13</a:t>
            </a:fld>
            <a:endParaRPr lang="en-US"/>
          </a:p>
        </p:txBody>
      </p:sp>
    </p:spTree>
    <p:extLst>
      <p:ext uri="{BB962C8B-B14F-4D97-AF65-F5344CB8AC3E}">
        <p14:creationId xmlns:p14="http://schemas.microsoft.com/office/powerpoint/2010/main" val="2440225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14</a:t>
            </a:fld>
            <a:endParaRPr lang="en-US"/>
          </a:p>
        </p:txBody>
      </p:sp>
    </p:spTree>
    <p:extLst>
      <p:ext uri="{BB962C8B-B14F-4D97-AF65-F5344CB8AC3E}">
        <p14:creationId xmlns:p14="http://schemas.microsoft.com/office/powerpoint/2010/main" val="665910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15</a:t>
            </a:fld>
            <a:endParaRPr lang="en-US"/>
          </a:p>
        </p:txBody>
      </p:sp>
    </p:spTree>
    <p:extLst>
      <p:ext uri="{BB962C8B-B14F-4D97-AF65-F5344CB8AC3E}">
        <p14:creationId xmlns:p14="http://schemas.microsoft.com/office/powerpoint/2010/main" val="1388017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16</a:t>
            </a:fld>
            <a:endParaRPr lang="en-US"/>
          </a:p>
        </p:txBody>
      </p:sp>
    </p:spTree>
    <p:extLst>
      <p:ext uri="{BB962C8B-B14F-4D97-AF65-F5344CB8AC3E}">
        <p14:creationId xmlns:p14="http://schemas.microsoft.com/office/powerpoint/2010/main" val="1579926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17</a:t>
            </a:fld>
            <a:endParaRPr lang="en-US"/>
          </a:p>
        </p:txBody>
      </p:sp>
    </p:spTree>
    <p:extLst>
      <p:ext uri="{BB962C8B-B14F-4D97-AF65-F5344CB8AC3E}">
        <p14:creationId xmlns:p14="http://schemas.microsoft.com/office/powerpoint/2010/main" val="1209756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18</a:t>
            </a:fld>
            <a:endParaRPr lang="en-US"/>
          </a:p>
        </p:txBody>
      </p:sp>
    </p:spTree>
    <p:extLst>
      <p:ext uri="{BB962C8B-B14F-4D97-AF65-F5344CB8AC3E}">
        <p14:creationId xmlns:p14="http://schemas.microsoft.com/office/powerpoint/2010/main" val="3365015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19</a:t>
            </a:fld>
            <a:endParaRPr lang="en-US"/>
          </a:p>
        </p:txBody>
      </p:sp>
    </p:spTree>
    <p:extLst>
      <p:ext uri="{BB962C8B-B14F-4D97-AF65-F5344CB8AC3E}">
        <p14:creationId xmlns:p14="http://schemas.microsoft.com/office/powerpoint/2010/main" val="1336800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a:t>
            </a:fld>
            <a:endParaRPr lang="en-US"/>
          </a:p>
        </p:txBody>
      </p:sp>
    </p:spTree>
    <p:extLst>
      <p:ext uri="{BB962C8B-B14F-4D97-AF65-F5344CB8AC3E}">
        <p14:creationId xmlns:p14="http://schemas.microsoft.com/office/powerpoint/2010/main" val="1372104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20</a:t>
            </a:fld>
            <a:endParaRPr lang="en-US"/>
          </a:p>
        </p:txBody>
      </p:sp>
    </p:spTree>
    <p:extLst>
      <p:ext uri="{BB962C8B-B14F-4D97-AF65-F5344CB8AC3E}">
        <p14:creationId xmlns:p14="http://schemas.microsoft.com/office/powerpoint/2010/main" val="1126918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21</a:t>
            </a:fld>
            <a:endParaRPr lang="en-US"/>
          </a:p>
        </p:txBody>
      </p:sp>
    </p:spTree>
    <p:extLst>
      <p:ext uri="{BB962C8B-B14F-4D97-AF65-F5344CB8AC3E}">
        <p14:creationId xmlns:p14="http://schemas.microsoft.com/office/powerpoint/2010/main" val="2552872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22</a:t>
            </a:fld>
            <a:endParaRPr lang="en-US"/>
          </a:p>
        </p:txBody>
      </p:sp>
    </p:spTree>
    <p:extLst>
      <p:ext uri="{BB962C8B-B14F-4D97-AF65-F5344CB8AC3E}">
        <p14:creationId xmlns:p14="http://schemas.microsoft.com/office/powerpoint/2010/main" val="3974176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23</a:t>
            </a:fld>
            <a:endParaRPr lang="en-US"/>
          </a:p>
        </p:txBody>
      </p:sp>
    </p:spTree>
    <p:extLst>
      <p:ext uri="{BB962C8B-B14F-4D97-AF65-F5344CB8AC3E}">
        <p14:creationId xmlns:p14="http://schemas.microsoft.com/office/powerpoint/2010/main" val="2232187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24</a:t>
            </a:fld>
            <a:endParaRPr lang="en-US"/>
          </a:p>
        </p:txBody>
      </p:sp>
    </p:spTree>
    <p:extLst>
      <p:ext uri="{BB962C8B-B14F-4D97-AF65-F5344CB8AC3E}">
        <p14:creationId xmlns:p14="http://schemas.microsoft.com/office/powerpoint/2010/main" val="3184018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25</a:t>
            </a:fld>
            <a:endParaRPr lang="en-US"/>
          </a:p>
        </p:txBody>
      </p:sp>
    </p:spTree>
    <p:extLst>
      <p:ext uri="{BB962C8B-B14F-4D97-AF65-F5344CB8AC3E}">
        <p14:creationId xmlns:p14="http://schemas.microsoft.com/office/powerpoint/2010/main" val="1540574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26</a:t>
            </a:fld>
            <a:endParaRPr lang="en-US"/>
          </a:p>
        </p:txBody>
      </p:sp>
    </p:spTree>
    <p:extLst>
      <p:ext uri="{BB962C8B-B14F-4D97-AF65-F5344CB8AC3E}">
        <p14:creationId xmlns:p14="http://schemas.microsoft.com/office/powerpoint/2010/main" val="4290062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27</a:t>
            </a:fld>
            <a:endParaRPr lang="en-US"/>
          </a:p>
        </p:txBody>
      </p:sp>
    </p:spTree>
    <p:extLst>
      <p:ext uri="{BB962C8B-B14F-4D97-AF65-F5344CB8AC3E}">
        <p14:creationId xmlns:p14="http://schemas.microsoft.com/office/powerpoint/2010/main" val="163016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28</a:t>
            </a:fld>
            <a:endParaRPr lang="en-US"/>
          </a:p>
        </p:txBody>
      </p:sp>
    </p:spTree>
    <p:extLst>
      <p:ext uri="{BB962C8B-B14F-4D97-AF65-F5344CB8AC3E}">
        <p14:creationId xmlns:p14="http://schemas.microsoft.com/office/powerpoint/2010/main" val="284100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29</a:t>
            </a:fld>
            <a:endParaRPr lang="en-US"/>
          </a:p>
        </p:txBody>
      </p:sp>
    </p:spTree>
    <p:extLst>
      <p:ext uri="{BB962C8B-B14F-4D97-AF65-F5344CB8AC3E}">
        <p14:creationId xmlns:p14="http://schemas.microsoft.com/office/powerpoint/2010/main" val="36642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3</a:t>
            </a:fld>
            <a:endParaRPr lang="en-US"/>
          </a:p>
        </p:txBody>
      </p:sp>
    </p:spTree>
    <p:extLst>
      <p:ext uri="{BB962C8B-B14F-4D97-AF65-F5344CB8AC3E}">
        <p14:creationId xmlns:p14="http://schemas.microsoft.com/office/powerpoint/2010/main" val="1150760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30</a:t>
            </a:fld>
            <a:endParaRPr lang="en-US"/>
          </a:p>
        </p:txBody>
      </p:sp>
    </p:spTree>
    <p:extLst>
      <p:ext uri="{BB962C8B-B14F-4D97-AF65-F5344CB8AC3E}">
        <p14:creationId xmlns:p14="http://schemas.microsoft.com/office/powerpoint/2010/main" val="2815000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31</a:t>
            </a:fld>
            <a:endParaRPr lang="en-US"/>
          </a:p>
        </p:txBody>
      </p:sp>
    </p:spTree>
    <p:extLst>
      <p:ext uri="{BB962C8B-B14F-4D97-AF65-F5344CB8AC3E}">
        <p14:creationId xmlns:p14="http://schemas.microsoft.com/office/powerpoint/2010/main" val="565453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32</a:t>
            </a:fld>
            <a:endParaRPr lang="en-US"/>
          </a:p>
        </p:txBody>
      </p:sp>
    </p:spTree>
    <p:extLst>
      <p:ext uri="{BB962C8B-B14F-4D97-AF65-F5344CB8AC3E}">
        <p14:creationId xmlns:p14="http://schemas.microsoft.com/office/powerpoint/2010/main" val="3341971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33</a:t>
            </a:fld>
            <a:endParaRPr lang="en-US"/>
          </a:p>
        </p:txBody>
      </p:sp>
    </p:spTree>
    <p:extLst>
      <p:ext uri="{BB962C8B-B14F-4D97-AF65-F5344CB8AC3E}">
        <p14:creationId xmlns:p14="http://schemas.microsoft.com/office/powerpoint/2010/main" val="280238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4</a:t>
            </a:fld>
            <a:endParaRPr lang="en-US"/>
          </a:p>
        </p:txBody>
      </p:sp>
    </p:spTree>
    <p:extLst>
      <p:ext uri="{BB962C8B-B14F-4D97-AF65-F5344CB8AC3E}">
        <p14:creationId xmlns:p14="http://schemas.microsoft.com/office/powerpoint/2010/main" val="1150760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5</a:t>
            </a:fld>
            <a:endParaRPr lang="en-US"/>
          </a:p>
        </p:txBody>
      </p:sp>
    </p:spTree>
    <p:extLst>
      <p:ext uri="{BB962C8B-B14F-4D97-AF65-F5344CB8AC3E}">
        <p14:creationId xmlns:p14="http://schemas.microsoft.com/office/powerpoint/2010/main" val="1593474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6</a:t>
            </a:fld>
            <a:endParaRPr lang="en-US"/>
          </a:p>
        </p:txBody>
      </p:sp>
    </p:spTree>
    <p:extLst>
      <p:ext uri="{BB962C8B-B14F-4D97-AF65-F5344CB8AC3E}">
        <p14:creationId xmlns:p14="http://schemas.microsoft.com/office/powerpoint/2010/main" val="2285583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7</a:t>
            </a:fld>
            <a:endParaRPr lang="en-US"/>
          </a:p>
        </p:txBody>
      </p:sp>
    </p:spTree>
    <p:extLst>
      <p:ext uri="{BB962C8B-B14F-4D97-AF65-F5344CB8AC3E}">
        <p14:creationId xmlns:p14="http://schemas.microsoft.com/office/powerpoint/2010/main" val="219571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8</a:t>
            </a:fld>
            <a:endParaRPr lang="en-US"/>
          </a:p>
        </p:txBody>
      </p:sp>
    </p:spTree>
    <p:extLst>
      <p:ext uri="{BB962C8B-B14F-4D97-AF65-F5344CB8AC3E}">
        <p14:creationId xmlns:p14="http://schemas.microsoft.com/office/powerpoint/2010/main" val="2488213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4124F-F009-4E77-83CC-B58B28DBC701}" type="slidenum">
              <a:rPr lang="en-US" smtClean="0"/>
              <a:t>9</a:t>
            </a:fld>
            <a:endParaRPr lang="en-US"/>
          </a:p>
        </p:txBody>
      </p:sp>
    </p:spTree>
    <p:extLst>
      <p:ext uri="{BB962C8B-B14F-4D97-AF65-F5344CB8AC3E}">
        <p14:creationId xmlns:p14="http://schemas.microsoft.com/office/powerpoint/2010/main" val="439458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png"/><Relationship Id="rId18" Type="http://schemas.openxmlformats.org/officeDocument/2006/relationships/image" Target="../media/image13.svg"/><Relationship Id="rId26" Type="http://schemas.openxmlformats.org/officeDocument/2006/relationships/image" Target="../media/image13.png"/><Relationship Id="rId3" Type="http://schemas.openxmlformats.org/officeDocument/2006/relationships/audio" Target="../media/media1.mp3"/><Relationship Id="rId21" Type="http://schemas.openxmlformats.org/officeDocument/2006/relationships/image" Target="../media/image9.png"/><Relationship Id="rId34" Type="http://schemas.openxmlformats.org/officeDocument/2006/relationships/image" Target="../media/image16.png"/><Relationship Id="rId7" Type="http://schemas.openxmlformats.org/officeDocument/2006/relationships/image" Target="../media/image2.png"/><Relationship Id="rId12" Type="http://schemas.openxmlformats.org/officeDocument/2006/relationships/image" Target="../media/image7.svg"/><Relationship Id="rId17" Type="http://schemas.openxmlformats.org/officeDocument/2006/relationships/image" Target="../media/image7.png"/><Relationship Id="rId25" Type="http://schemas.openxmlformats.org/officeDocument/2006/relationships/image" Target="../media/image12.png"/><Relationship Id="rId33" Type="http://schemas.openxmlformats.org/officeDocument/2006/relationships/audio" Target="../media/audio2.wav"/><Relationship Id="rId2" Type="http://schemas.microsoft.com/office/2007/relationships/media" Target="../media/media1.mp3"/><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audio" Target="../media/audio1.wav"/><Relationship Id="rId1" Type="http://schemas.openxmlformats.org/officeDocument/2006/relationships/tags" Target="../tags/tag2.xml"/><Relationship Id="rId6" Type="http://schemas.openxmlformats.org/officeDocument/2006/relationships/image" Target="../media/image1.jpeg"/><Relationship Id="rId11" Type="http://schemas.openxmlformats.org/officeDocument/2006/relationships/image" Target="../media/image4.png"/><Relationship Id="rId24" Type="http://schemas.openxmlformats.org/officeDocument/2006/relationships/image" Target="../media/image11.png"/><Relationship Id="rId32" Type="http://schemas.openxmlformats.org/officeDocument/2006/relationships/image" Target="../media/image15.png"/><Relationship Id="rId5" Type="http://schemas.openxmlformats.org/officeDocument/2006/relationships/notesSlide" Target="../notesSlides/notesSlide1.xml"/><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slide" Target="slide5.xml"/><Relationship Id="rId36" Type="http://schemas.openxmlformats.org/officeDocument/2006/relationships/image" Target="../media/image17.png"/><Relationship Id="rId10" Type="http://schemas.openxmlformats.org/officeDocument/2006/relationships/image" Target="../media/image5.svg"/><Relationship Id="rId19" Type="http://schemas.openxmlformats.org/officeDocument/2006/relationships/image" Target="../media/image8.png"/><Relationship Id="rId31" Type="http://schemas.openxmlformats.org/officeDocument/2006/relationships/slide" Target="slide2.xml"/><Relationship Id="rId4" Type="http://schemas.openxmlformats.org/officeDocument/2006/relationships/slideLayout" Target="../slideLayouts/slideLayout7.xml"/><Relationship Id="rId9" Type="http://schemas.openxmlformats.org/officeDocument/2006/relationships/image" Target="../media/image3.png"/><Relationship Id="rId14" Type="http://schemas.openxmlformats.org/officeDocument/2006/relationships/image" Target="../media/image9.svg"/><Relationship Id="rId22" Type="http://schemas.openxmlformats.org/officeDocument/2006/relationships/image" Target="../media/image17.svg"/><Relationship Id="rId27" Type="http://schemas.openxmlformats.org/officeDocument/2006/relationships/image" Target="../media/image20.svg"/><Relationship Id="rId30" Type="http://schemas.openxmlformats.org/officeDocument/2006/relationships/image" Target="../media/image14.png"/><Relationship Id="rId35"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46.png"/><Relationship Id="rId18" Type="http://schemas.openxmlformats.org/officeDocument/2006/relationships/image" Target="../media/image59.svg"/><Relationship Id="rId26" Type="http://schemas.openxmlformats.org/officeDocument/2006/relationships/image" Target="../media/image67.svg"/><Relationship Id="rId39" Type="http://schemas.openxmlformats.org/officeDocument/2006/relationships/slide" Target="slide11.xml"/><Relationship Id="rId3" Type="http://schemas.openxmlformats.org/officeDocument/2006/relationships/notesSlide" Target="../notesSlides/notesSlide10.xml"/><Relationship Id="rId21" Type="http://schemas.openxmlformats.org/officeDocument/2006/relationships/image" Target="../media/image50.png"/><Relationship Id="rId34" Type="http://schemas.openxmlformats.org/officeDocument/2006/relationships/image" Target="../media/image60.png"/><Relationship Id="rId42" Type="http://schemas.openxmlformats.org/officeDocument/2006/relationships/image" Target="../media/image14.png"/><Relationship Id="rId7" Type="http://schemas.openxmlformats.org/officeDocument/2006/relationships/image" Target="../media/image43.png"/><Relationship Id="rId12" Type="http://schemas.openxmlformats.org/officeDocument/2006/relationships/image" Target="../media/image53.svg"/><Relationship Id="rId17" Type="http://schemas.openxmlformats.org/officeDocument/2006/relationships/image" Target="../media/image48.png"/><Relationship Id="rId25" Type="http://schemas.openxmlformats.org/officeDocument/2006/relationships/image" Target="../media/image52.png"/><Relationship Id="rId33" Type="http://schemas.openxmlformats.org/officeDocument/2006/relationships/image" Target="../media/image59.png"/><Relationship Id="rId38" Type="http://schemas.openxmlformats.org/officeDocument/2006/relationships/image" Target="../media/image18.png"/><Relationship Id="rId2" Type="http://schemas.openxmlformats.org/officeDocument/2006/relationships/slideLayout" Target="../slideLayouts/slideLayout7.xml"/><Relationship Id="rId16" Type="http://schemas.openxmlformats.org/officeDocument/2006/relationships/image" Target="../media/image57.svg"/><Relationship Id="rId20" Type="http://schemas.openxmlformats.org/officeDocument/2006/relationships/image" Target="../media/image61.svg"/><Relationship Id="rId29" Type="http://schemas.openxmlformats.org/officeDocument/2006/relationships/image" Target="../media/image55.png"/><Relationship Id="rId41" Type="http://schemas.openxmlformats.org/officeDocument/2006/relationships/slide" Target="slide5.xml"/><Relationship Id="rId1" Type="http://schemas.openxmlformats.org/officeDocument/2006/relationships/tags" Target="../tags/tag11.xml"/><Relationship Id="rId6" Type="http://schemas.openxmlformats.org/officeDocument/2006/relationships/image" Target="../media/image3.svg"/><Relationship Id="rId11" Type="http://schemas.openxmlformats.org/officeDocument/2006/relationships/image" Target="../media/image45.png"/><Relationship Id="rId24" Type="http://schemas.openxmlformats.org/officeDocument/2006/relationships/image" Target="../media/image65.svg"/><Relationship Id="rId32" Type="http://schemas.openxmlformats.org/officeDocument/2006/relationships/image" Target="../media/image58.png"/><Relationship Id="rId37" Type="http://schemas.openxmlformats.org/officeDocument/2006/relationships/slide" Target="slide9.xml"/><Relationship Id="rId40" Type="http://schemas.openxmlformats.org/officeDocument/2006/relationships/image" Target="../media/image19.png"/><Relationship Id="rId5" Type="http://schemas.openxmlformats.org/officeDocument/2006/relationships/image" Target="../media/image42.png"/><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image" Target="../media/image54.png"/><Relationship Id="rId36" Type="http://schemas.openxmlformats.org/officeDocument/2006/relationships/image" Target="../media/image20.png"/><Relationship Id="rId10" Type="http://schemas.openxmlformats.org/officeDocument/2006/relationships/image" Target="../media/image51.svg"/><Relationship Id="rId19" Type="http://schemas.openxmlformats.org/officeDocument/2006/relationships/image" Target="../media/image49.png"/><Relationship Id="rId31" Type="http://schemas.openxmlformats.org/officeDocument/2006/relationships/image" Target="../media/image57.png"/><Relationship Id="rId44" Type="http://schemas.openxmlformats.org/officeDocument/2006/relationships/image" Target="../media/image26.png"/><Relationship Id="rId4" Type="http://schemas.openxmlformats.org/officeDocument/2006/relationships/image" Target="../media/image1.jpeg"/><Relationship Id="rId9" Type="http://schemas.openxmlformats.org/officeDocument/2006/relationships/image" Target="../media/image44.png"/><Relationship Id="rId14" Type="http://schemas.openxmlformats.org/officeDocument/2006/relationships/image" Target="../media/image55.svg"/><Relationship Id="rId22" Type="http://schemas.openxmlformats.org/officeDocument/2006/relationships/image" Target="../media/image63.sv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slide" Target="slide2.xml"/><Relationship Id="rId43" Type="http://schemas.openxmlformats.org/officeDocument/2006/relationships/slide" Target="slide31.xml"/></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65.jpeg"/><Relationship Id="rId18" Type="http://schemas.openxmlformats.org/officeDocument/2006/relationships/slide" Target="slide2.xml"/><Relationship Id="rId26" Type="http://schemas.openxmlformats.org/officeDocument/2006/relationships/slide" Target="slide31.xml"/><Relationship Id="rId3" Type="http://schemas.openxmlformats.org/officeDocument/2006/relationships/notesSlide" Target="../notesSlides/notesSlide11.xml"/><Relationship Id="rId21" Type="http://schemas.openxmlformats.org/officeDocument/2006/relationships/image" Target="../media/image18.png"/><Relationship Id="rId7" Type="http://schemas.openxmlformats.org/officeDocument/2006/relationships/image" Target="../media/image3.png"/><Relationship Id="rId12" Type="http://schemas.openxmlformats.org/officeDocument/2006/relationships/image" Target="../media/image64.jpeg"/><Relationship Id="rId17" Type="http://schemas.openxmlformats.org/officeDocument/2006/relationships/image" Target="../media/image69.jpeg"/><Relationship Id="rId25" Type="http://schemas.openxmlformats.org/officeDocument/2006/relationships/image" Target="../media/image14.png"/><Relationship Id="rId2" Type="http://schemas.openxmlformats.org/officeDocument/2006/relationships/slideLayout" Target="../slideLayouts/slideLayout7.xml"/><Relationship Id="rId16" Type="http://schemas.openxmlformats.org/officeDocument/2006/relationships/image" Target="../media/image68.jpeg"/><Relationship Id="rId20" Type="http://schemas.openxmlformats.org/officeDocument/2006/relationships/slide" Target="slide10.xml"/><Relationship Id="rId1" Type="http://schemas.openxmlformats.org/officeDocument/2006/relationships/tags" Target="../tags/tag12.xml"/><Relationship Id="rId6" Type="http://schemas.openxmlformats.org/officeDocument/2006/relationships/image" Target="../media/image3.svg"/><Relationship Id="rId11" Type="http://schemas.openxmlformats.org/officeDocument/2006/relationships/image" Target="../media/image63.jpeg"/><Relationship Id="rId24" Type="http://schemas.openxmlformats.org/officeDocument/2006/relationships/slide" Target="slide5.xml"/><Relationship Id="rId5" Type="http://schemas.openxmlformats.org/officeDocument/2006/relationships/image" Target="../media/image2.png"/><Relationship Id="rId15" Type="http://schemas.openxmlformats.org/officeDocument/2006/relationships/image" Target="../media/image67.jpeg"/><Relationship Id="rId23" Type="http://schemas.openxmlformats.org/officeDocument/2006/relationships/image" Target="../media/image19.png"/><Relationship Id="rId10" Type="http://schemas.openxmlformats.org/officeDocument/2006/relationships/image" Target="../media/image62.jpeg"/><Relationship Id="rId19" Type="http://schemas.openxmlformats.org/officeDocument/2006/relationships/image" Target="../media/image20.png"/><Relationship Id="rId4" Type="http://schemas.openxmlformats.org/officeDocument/2006/relationships/image" Target="../media/image1.jpeg"/><Relationship Id="rId9" Type="http://schemas.openxmlformats.org/officeDocument/2006/relationships/image" Target="../media/image61.jpeg"/><Relationship Id="rId14" Type="http://schemas.openxmlformats.org/officeDocument/2006/relationships/image" Target="../media/image66.jpeg"/><Relationship Id="rId22" Type="http://schemas.openxmlformats.org/officeDocument/2006/relationships/slide" Target="slide12.xml"/><Relationship Id="rId27"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73.jpeg"/><Relationship Id="rId18" Type="http://schemas.openxmlformats.org/officeDocument/2006/relationships/slide" Target="slide13.xml"/><Relationship Id="rId3" Type="http://schemas.openxmlformats.org/officeDocument/2006/relationships/notesSlide" Target="../notesSlides/notesSlide12.xml"/><Relationship Id="rId21" Type="http://schemas.openxmlformats.org/officeDocument/2006/relationships/image" Target="../media/image14.png"/><Relationship Id="rId7" Type="http://schemas.openxmlformats.org/officeDocument/2006/relationships/image" Target="../media/image3.png"/><Relationship Id="rId12" Type="http://schemas.openxmlformats.org/officeDocument/2006/relationships/image" Target="../media/image78.svg"/><Relationship Id="rId17" Type="http://schemas.openxmlformats.org/officeDocument/2006/relationships/image" Target="../media/image18.png"/><Relationship Id="rId2" Type="http://schemas.openxmlformats.org/officeDocument/2006/relationships/slideLayout" Target="../slideLayouts/slideLayout7.xml"/><Relationship Id="rId16" Type="http://schemas.openxmlformats.org/officeDocument/2006/relationships/slide" Target="slide11.xml"/><Relationship Id="rId20" Type="http://schemas.openxmlformats.org/officeDocument/2006/relationships/slide" Target="slide5.xml"/><Relationship Id="rId1" Type="http://schemas.openxmlformats.org/officeDocument/2006/relationships/tags" Target="../tags/tag13.xml"/><Relationship Id="rId6" Type="http://schemas.openxmlformats.org/officeDocument/2006/relationships/image" Target="../media/image3.svg"/><Relationship Id="rId11" Type="http://schemas.openxmlformats.org/officeDocument/2006/relationships/image" Target="../media/image72.png"/><Relationship Id="rId5" Type="http://schemas.openxmlformats.org/officeDocument/2006/relationships/image" Target="../media/image2.png"/><Relationship Id="rId15" Type="http://schemas.openxmlformats.org/officeDocument/2006/relationships/image" Target="../media/image20.png"/><Relationship Id="rId23" Type="http://schemas.openxmlformats.org/officeDocument/2006/relationships/image" Target="../media/image26.png"/><Relationship Id="rId10" Type="http://schemas.openxmlformats.org/officeDocument/2006/relationships/image" Target="../media/image76.svg"/><Relationship Id="rId19" Type="http://schemas.openxmlformats.org/officeDocument/2006/relationships/image" Target="../media/image19.png"/><Relationship Id="rId4" Type="http://schemas.openxmlformats.org/officeDocument/2006/relationships/image" Target="../media/image70.jpeg"/><Relationship Id="rId9" Type="http://schemas.openxmlformats.org/officeDocument/2006/relationships/image" Target="../media/image71.png"/><Relationship Id="rId14" Type="http://schemas.openxmlformats.org/officeDocument/2006/relationships/slide" Target="slide2.xml"/><Relationship Id="rId22" Type="http://schemas.openxmlformats.org/officeDocument/2006/relationships/slide" Target="slide31.xml"/></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0.png"/><Relationship Id="rId18" Type="http://schemas.openxmlformats.org/officeDocument/2006/relationships/slide" Target="slide5.xml"/><Relationship Id="rId3" Type="http://schemas.openxmlformats.org/officeDocument/2006/relationships/notesSlide" Target="../notesSlides/notesSlide13.xml"/><Relationship Id="rId21" Type="http://schemas.openxmlformats.org/officeDocument/2006/relationships/image" Target="../media/image26.png"/><Relationship Id="rId7" Type="http://schemas.openxmlformats.org/officeDocument/2006/relationships/image" Target="../media/image3.png"/><Relationship Id="rId12" Type="http://schemas.openxmlformats.org/officeDocument/2006/relationships/slide" Target="slide2.xml"/><Relationship Id="rId17"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slide" Target="slide14.xml"/><Relationship Id="rId20" Type="http://schemas.openxmlformats.org/officeDocument/2006/relationships/slide" Target="slide31.xml"/><Relationship Id="rId1" Type="http://schemas.openxmlformats.org/officeDocument/2006/relationships/tags" Target="../tags/tag14.xml"/><Relationship Id="rId6" Type="http://schemas.openxmlformats.org/officeDocument/2006/relationships/image" Target="../media/image3.svg"/><Relationship Id="rId11" Type="http://schemas.openxmlformats.org/officeDocument/2006/relationships/image" Target="../media/image75.jpe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80.svg"/><Relationship Id="rId19"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74.png"/><Relationship Id="rId14" Type="http://schemas.openxmlformats.org/officeDocument/2006/relationships/slide" Target="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0.png"/><Relationship Id="rId18" Type="http://schemas.openxmlformats.org/officeDocument/2006/relationships/slide" Target="slide5.xml"/><Relationship Id="rId3" Type="http://schemas.openxmlformats.org/officeDocument/2006/relationships/notesSlide" Target="../notesSlides/notesSlide14.xml"/><Relationship Id="rId21" Type="http://schemas.openxmlformats.org/officeDocument/2006/relationships/image" Target="../media/image26.png"/><Relationship Id="rId7" Type="http://schemas.openxmlformats.org/officeDocument/2006/relationships/image" Target="../media/image3.png"/><Relationship Id="rId12" Type="http://schemas.openxmlformats.org/officeDocument/2006/relationships/slide" Target="slide2.xml"/><Relationship Id="rId17"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slide" Target="slide15.xml"/><Relationship Id="rId20" Type="http://schemas.openxmlformats.org/officeDocument/2006/relationships/slide" Target="slide31.xml"/><Relationship Id="rId1" Type="http://schemas.openxmlformats.org/officeDocument/2006/relationships/tags" Target="../tags/tag15.xml"/><Relationship Id="rId6" Type="http://schemas.openxmlformats.org/officeDocument/2006/relationships/image" Target="../media/image3.svg"/><Relationship Id="rId11" Type="http://schemas.openxmlformats.org/officeDocument/2006/relationships/image" Target="../media/image82.sv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7.png"/><Relationship Id="rId19"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76.jpeg"/><Relationship Id="rId14" Type="http://schemas.openxmlformats.org/officeDocument/2006/relationships/slide" Target="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16.xml"/><Relationship Id="rId18" Type="http://schemas.openxmlformats.org/officeDocument/2006/relationships/image" Target="../media/image26.png"/><Relationship Id="rId3" Type="http://schemas.openxmlformats.org/officeDocument/2006/relationships/notesSlide" Target="../notesSlides/notesSlide15.xml"/><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slide" Target="slide31.xml"/><Relationship Id="rId2" Type="http://schemas.openxmlformats.org/officeDocument/2006/relationships/slideLayout" Target="../slideLayouts/slideLayout7.xml"/><Relationship Id="rId16" Type="http://schemas.openxmlformats.org/officeDocument/2006/relationships/image" Target="../media/image14.png"/><Relationship Id="rId20" Type="http://schemas.openxmlformats.org/officeDocument/2006/relationships/image" Target="../media/image79.png"/><Relationship Id="rId1" Type="http://schemas.openxmlformats.org/officeDocument/2006/relationships/tags" Target="../tags/tag16.xml"/><Relationship Id="rId6" Type="http://schemas.openxmlformats.org/officeDocument/2006/relationships/image" Target="../media/image3.svg"/><Relationship Id="rId11" Type="http://schemas.openxmlformats.org/officeDocument/2006/relationships/slide" Target="slide14.xml"/><Relationship Id="rId5" Type="http://schemas.openxmlformats.org/officeDocument/2006/relationships/image" Target="../media/image2.png"/><Relationship Id="rId15" Type="http://schemas.openxmlformats.org/officeDocument/2006/relationships/slide" Target="slide5.xml"/><Relationship Id="rId10" Type="http://schemas.openxmlformats.org/officeDocument/2006/relationships/image" Target="../media/image20.png"/><Relationship Id="rId19" Type="http://schemas.openxmlformats.org/officeDocument/2006/relationships/image" Target="../media/image78.jpeg"/><Relationship Id="rId4" Type="http://schemas.openxmlformats.org/officeDocument/2006/relationships/image" Target="../media/image1.jpeg"/><Relationship Id="rId9" Type="http://schemas.openxmlformats.org/officeDocument/2006/relationships/slide" Target="slide2.xml"/><Relationship Id="rId1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15.xml"/><Relationship Id="rId18" Type="http://schemas.openxmlformats.org/officeDocument/2006/relationships/image" Target="../media/image14.png"/><Relationship Id="rId3" Type="http://schemas.openxmlformats.org/officeDocument/2006/relationships/notesSlide" Target="../notesSlides/notesSlide16.xml"/><Relationship Id="rId21" Type="http://schemas.openxmlformats.org/officeDocument/2006/relationships/image" Target="../media/image81.jpeg"/><Relationship Id="rId7" Type="http://schemas.openxmlformats.org/officeDocument/2006/relationships/image" Target="../media/image3.png"/><Relationship Id="rId12" Type="http://schemas.openxmlformats.org/officeDocument/2006/relationships/image" Target="../media/image20.png"/><Relationship Id="rId17" Type="http://schemas.openxmlformats.org/officeDocument/2006/relationships/slide" Target="slide5.xml"/><Relationship Id="rId2" Type="http://schemas.openxmlformats.org/officeDocument/2006/relationships/slideLayout" Target="../slideLayouts/slideLayout7.xml"/><Relationship Id="rId16" Type="http://schemas.openxmlformats.org/officeDocument/2006/relationships/image" Target="../media/image19.png"/><Relationship Id="rId20" Type="http://schemas.openxmlformats.org/officeDocument/2006/relationships/image" Target="../media/image26.png"/><Relationship Id="rId1" Type="http://schemas.openxmlformats.org/officeDocument/2006/relationships/tags" Target="../tags/tag17.xml"/><Relationship Id="rId6" Type="http://schemas.openxmlformats.org/officeDocument/2006/relationships/image" Target="../media/image3.svg"/><Relationship Id="rId11" Type="http://schemas.openxmlformats.org/officeDocument/2006/relationships/slide" Target="slide2.xml"/><Relationship Id="rId5" Type="http://schemas.openxmlformats.org/officeDocument/2006/relationships/image" Target="../media/image2.png"/><Relationship Id="rId15" Type="http://schemas.openxmlformats.org/officeDocument/2006/relationships/slide" Target="slide17.xml"/><Relationship Id="rId10" Type="http://schemas.openxmlformats.org/officeDocument/2006/relationships/image" Target="../media/image86.svg"/><Relationship Id="rId19" Type="http://schemas.openxmlformats.org/officeDocument/2006/relationships/slide" Target="slide31.xml"/><Relationship Id="rId4" Type="http://schemas.openxmlformats.org/officeDocument/2006/relationships/image" Target="../media/image1.jpeg"/><Relationship Id="rId9" Type="http://schemas.openxmlformats.org/officeDocument/2006/relationships/image" Target="../media/image80.png"/><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18.xml"/><Relationship Id="rId18" Type="http://schemas.openxmlformats.org/officeDocument/2006/relationships/image" Target="../media/image26.png"/><Relationship Id="rId3" Type="http://schemas.openxmlformats.org/officeDocument/2006/relationships/notesSlide" Target="../notesSlides/notesSlide17.xml"/><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slide" Target="slide31.xml"/><Relationship Id="rId2" Type="http://schemas.openxmlformats.org/officeDocument/2006/relationships/slideLayout" Target="../slideLayouts/slideLayout7.xml"/><Relationship Id="rId16" Type="http://schemas.openxmlformats.org/officeDocument/2006/relationships/image" Target="../media/image14.png"/><Relationship Id="rId20" Type="http://schemas.openxmlformats.org/officeDocument/2006/relationships/image" Target="../media/image83.png"/><Relationship Id="rId1" Type="http://schemas.openxmlformats.org/officeDocument/2006/relationships/tags" Target="../tags/tag18.xml"/><Relationship Id="rId6" Type="http://schemas.openxmlformats.org/officeDocument/2006/relationships/image" Target="../media/image3.svg"/><Relationship Id="rId11" Type="http://schemas.openxmlformats.org/officeDocument/2006/relationships/slide" Target="slide16.xml"/><Relationship Id="rId5" Type="http://schemas.openxmlformats.org/officeDocument/2006/relationships/image" Target="../media/image2.png"/><Relationship Id="rId15" Type="http://schemas.openxmlformats.org/officeDocument/2006/relationships/slide" Target="slide5.xml"/><Relationship Id="rId10" Type="http://schemas.openxmlformats.org/officeDocument/2006/relationships/image" Target="../media/image20.png"/><Relationship Id="rId19" Type="http://schemas.openxmlformats.org/officeDocument/2006/relationships/image" Target="../media/image82.jpeg"/><Relationship Id="rId4" Type="http://schemas.openxmlformats.org/officeDocument/2006/relationships/image" Target="../media/image1.jpeg"/><Relationship Id="rId9" Type="http://schemas.openxmlformats.org/officeDocument/2006/relationships/slide" Target="slide2.xml"/><Relationship Id="rId1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8.png"/><Relationship Id="rId18" Type="http://schemas.openxmlformats.org/officeDocument/2006/relationships/slide" Target="slide31.xml"/><Relationship Id="rId3" Type="http://schemas.openxmlformats.org/officeDocument/2006/relationships/notesSlide" Target="../notesSlides/notesSlide18.xml"/><Relationship Id="rId7" Type="http://schemas.openxmlformats.org/officeDocument/2006/relationships/image" Target="../media/image3.png"/><Relationship Id="rId12" Type="http://schemas.openxmlformats.org/officeDocument/2006/relationships/slide" Target="slide17.xml"/><Relationship Id="rId17" Type="http://schemas.openxmlformats.org/officeDocument/2006/relationships/image" Target="../media/image14.png"/><Relationship Id="rId2" Type="http://schemas.openxmlformats.org/officeDocument/2006/relationships/slideLayout" Target="../slideLayouts/slideLayout7.xml"/><Relationship Id="rId16" Type="http://schemas.openxmlformats.org/officeDocument/2006/relationships/slide" Target="slide5.xml"/><Relationship Id="rId20" Type="http://schemas.openxmlformats.org/officeDocument/2006/relationships/image" Target="../media/image85.png"/><Relationship Id="rId1" Type="http://schemas.openxmlformats.org/officeDocument/2006/relationships/tags" Target="../tags/tag19.xml"/><Relationship Id="rId6" Type="http://schemas.openxmlformats.org/officeDocument/2006/relationships/image" Target="../media/image3.svg"/><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19.png"/><Relationship Id="rId10" Type="http://schemas.openxmlformats.org/officeDocument/2006/relationships/slide" Target="slide2.xml"/><Relationship Id="rId19" Type="http://schemas.openxmlformats.org/officeDocument/2006/relationships/image" Target="../media/image26.png"/><Relationship Id="rId4" Type="http://schemas.openxmlformats.org/officeDocument/2006/relationships/image" Target="../media/image1.jpeg"/><Relationship Id="rId9" Type="http://schemas.openxmlformats.org/officeDocument/2006/relationships/image" Target="../media/image84.jpeg"/><Relationship Id="rId14" Type="http://schemas.openxmlformats.org/officeDocument/2006/relationships/slide" Target="slide19.xml"/></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8.png"/><Relationship Id="rId18" Type="http://schemas.openxmlformats.org/officeDocument/2006/relationships/image" Target="../media/image26.png"/><Relationship Id="rId3" Type="http://schemas.openxmlformats.org/officeDocument/2006/relationships/notesSlide" Target="../notesSlides/notesSlide19.xml"/><Relationship Id="rId7" Type="http://schemas.openxmlformats.org/officeDocument/2006/relationships/image" Target="../media/image3.png"/><Relationship Id="rId12" Type="http://schemas.openxmlformats.org/officeDocument/2006/relationships/slide" Target="slide18.xml"/><Relationship Id="rId17" Type="http://schemas.openxmlformats.org/officeDocument/2006/relationships/slide" Target="slide31.xml"/><Relationship Id="rId2" Type="http://schemas.openxmlformats.org/officeDocument/2006/relationships/slideLayout" Target="../slideLayouts/slideLayout7.xml"/><Relationship Id="rId16" Type="http://schemas.openxmlformats.org/officeDocument/2006/relationships/image" Target="../media/image14.png"/><Relationship Id="rId1" Type="http://schemas.openxmlformats.org/officeDocument/2006/relationships/tags" Target="../tags/tag20.xml"/><Relationship Id="rId6" Type="http://schemas.openxmlformats.org/officeDocument/2006/relationships/image" Target="../media/image3.svg"/><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19.png"/><Relationship Id="rId10" Type="http://schemas.openxmlformats.org/officeDocument/2006/relationships/slide" Target="slide5.xml"/><Relationship Id="rId19" Type="http://schemas.openxmlformats.org/officeDocument/2006/relationships/image" Target="../media/image87.png"/><Relationship Id="rId4" Type="http://schemas.openxmlformats.org/officeDocument/2006/relationships/image" Target="../media/image1.jpeg"/><Relationship Id="rId9" Type="http://schemas.openxmlformats.org/officeDocument/2006/relationships/image" Target="../media/image86.jpeg"/><Relationship Id="rId14" Type="http://schemas.openxmlformats.org/officeDocument/2006/relationships/slide" Target="slide20.xml"/></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png"/><Relationship Id="rId18" Type="http://schemas.openxmlformats.org/officeDocument/2006/relationships/image" Target="../media/image13.svg"/><Relationship Id="rId26" Type="http://schemas.openxmlformats.org/officeDocument/2006/relationships/image" Target="../media/image13.png"/><Relationship Id="rId39" Type="http://schemas.openxmlformats.org/officeDocument/2006/relationships/image" Target="../media/image19.png"/><Relationship Id="rId3" Type="http://schemas.openxmlformats.org/officeDocument/2006/relationships/notesSlide" Target="../notesSlides/notesSlide2.xml"/><Relationship Id="rId21" Type="http://schemas.openxmlformats.org/officeDocument/2006/relationships/image" Target="../media/image9.png"/><Relationship Id="rId34" Type="http://schemas.openxmlformats.org/officeDocument/2006/relationships/slide" Target="slide30.xml"/><Relationship Id="rId12" Type="http://schemas.openxmlformats.org/officeDocument/2006/relationships/image" Target="../media/image7.svg"/><Relationship Id="rId17" Type="http://schemas.openxmlformats.org/officeDocument/2006/relationships/image" Target="../media/image7.png"/><Relationship Id="rId25" Type="http://schemas.openxmlformats.org/officeDocument/2006/relationships/image" Target="../media/image12.png"/><Relationship Id="rId33" Type="http://schemas.openxmlformats.org/officeDocument/2006/relationships/audio" Target="../media/audio2.wav"/><Relationship Id="rId38" Type="http://schemas.openxmlformats.org/officeDocument/2006/relationships/image" Target="../media/image18.png"/><Relationship Id="rId2" Type="http://schemas.openxmlformats.org/officeDocument/2006/relationships/slideLayout" Target="../slideLayouts/slideLayout7.xml"/><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audio" Target="../media/audio1.wav"/><Relationship Id="rId41" Type="http://schemas.openxmlformats.org/officeDocument/2006/relationships/image" Target="../media/image20.png"/><Relationship Id="rId1" Type="http://schemas.openxmlformats.org/officeDocument/2006/relationships/tags" Target="../tags/tag3.xml"/><Relationship Id="rId11" Type="http://schemas.openxmlformats.org/officeDocument/2006/relationships/image" Target="../media/image4.png"/><Relationship Id="rId24" Type="http://schemas.openxmlformats.org/officeDocument/2006/relationships/image" Target="../media/image11.png"/><Relationship Id="rId32" Type="http://schemas.openxmlformats.org/officeDocument/2006/relationships/image" Target="../media/image15.png"/><Relationship Id="rId37" Type="http://schemas.openxmlformats.org/officeDocument/2006/relationships/slide" Target="slide1.xml"/><Relationship Id="rId40" Type="http://schemas.openxmlformats.org/officeDocument/2006/relationships/slide" Target="slide2.xml"/><Relationship Id="rId5" Type="http://schemas.openxmlformats.org/officeDocument/2006/relationships/image" Target="../media/image2.png"/><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slide" Target="slide5.xml"/><Relationship Id="rId36" Type="http://schemas.openxmlformats.org/officeDocument/2006/relationships/slide" Target="slide3.xml"/><Relationship Id="rId10" Type="http://schemas.openxmlformats.org/officeDocument/2006/relationships/image" Target="../media/image5.svg"/><Relationship Id="rId19" Type="http://schemas.openxmlformats.org/officeDocument/2006/relationships/image" Target="../media/image8.png"/><Relationship Id="rId31" Type="http://schemas.openxmlformats.org/officeDocument/2006/relationships/slide" Target="slide4.xml"/><Relationship Id="rId4" Type="http://schemas.openxmlformats.org/officeDocument/2006/relationships/image" Target="../media/image1.jpeg"/><Relationship Id="rId9" Type="http://schemas.openxmlformats.org/officeDocument/2006/relationships/image" Target="../media/image3.png"/><Relationship Id="rId14" Type="http://schemas.openxmlformats.org/officeDocument/2006/relationships/image" Target="../media/image9.svg"/><Relationship Id="rId22" Type="http://schemas.openxmlformats.org/officeDocument/2006/relationships/image" Target="../media/image17.svg"/><Relationship Id="rId27" Type="http://schemas.openxmlformats.org/officeDocument/2006/relationships/image" Target="../media/image20.svg"/><Relationship Id="rId30" Type="http://schemas.openxmlformats.org/officeDocument/2006/relationships/image" Target="../media/image14.png"/><Relationship Id="rId35" Type="http://schemas.openxmlformats.org/officeDocument/2006/relationships/slide" Target="slide31.xml"/></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0.png"/><Relationship Id="rId18" Type="http://schemas.openxmlformats.org/officeDocument/2006/relationships/slide" Target="slide5.xml"/><Relationship Id="rId3" Type="http://schemas.openxmlformats.org/officeDocument/2006/relationships/notesSlide" Target="../notesSlides/notesSlide20.xml"/><Relationship Id="rId21" Type="http://schemas.openxmlformats.org/officeDocument/2006/relationships/image" Target="../media/image26.png"/><Relationship Id="rId7" Type="http://schemas.openxmlformats.org/officeDocument/2006/relationships/image" Target="../media/image3.png"/><Relationship Id="rId12" Type="http://schemas.openxmlformats.org/officeDocument/2006/relationships/slide" Target="slide2.xml"/><Relationship Id="rId17"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slide" Target="slide21.xml"/><Relationship Id="rId20" Type="http://schemas.openxmlformats.org/officeDocument/2006/relationships/slide" Target="slide31.xml"/><Relationship Id="rId1" Type="http://schemas.openxmlformats.org/officeDocument/2006/relationships/tags" Target="../tags/tag21.xml"/><Relationship Id="rId6" Type="http://schemas.openxmlformats.org/officeDocument/2006/relationships/image" Target="../media/image3.svg"/><Relationship Id="rId11" Type="http://schemas.openxmlformats.org/officeDocument/2006/relationships/image" Target="../media/image89.jpe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93.svg"/><Relationship Id="rId19"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88.png"/><Relationship Id="rId14" Type="http://schemas.openxmlformats.org/officeDocument/2006/relationships/slide" Target="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0.png"/><Relationship Id="rId18" Type="http://schemas.openxmlformats.org/officeDocument/2006/relationships/slide" Target="slide5.xml"/><Relationship Id="rId3" Type="http://schemas.openxmlformats.org/officeDocument/2006/relationships/notesSlide" Target="../notesSlides/notesSlide21.xml"/><Relationship Id="rId21" Type="http://schemas.openxmlformats.org/officeDocument/2006/relationships/image" Target="../media/image26.png"/><Relationship Id="rId7" Type="http://schemas.openxmlformats.org/officeDocument/2006/relationships/image" Target="../media/image3.png"/><Relationship Id="rId12" Type="http://schemas.openxmlformats.org/officeDocument/2006/relationships/slide" Target="slide2.xml"/><Relationship Id="rId17"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slide" Target="slide22.xml"/><Relationship Id="rId20" Type="http://schemas.openxmlformats.org/officeDocument/2006/relationships/slide" Target="slide31.xml"/><Relationship Id="rId1" Type="http://schemas.openxmlformats.org/officeDocument/2006/relationships/tags" Target="../tags/tag22.xml"/><Relationship Id="rId6" Type="http://schemas.openxmlformats.org/officeDocument/2006/relationships/image" Target="../media/image3.svg"/><Relationship Id="rId11" Type="http://schemas.openxmlformats.org/officeDocument/2006/relationships/image" Target="../media/image95.sv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91.png"/><Relationship Id="rId19"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90.jpeg"/><Relationship Id="rId14" Type="http://schemas.openxmlformats.org/officeDocument/2006/relationships/slide" Target="slide20.xml"/></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8.png"/><Relationship Id="rId18" Type="http://schemas.openxmlformats.org/officeDocument/2006/relationships/image" Target="../media/image93.png"/><Relationship Id="rId3" Type="http://schemas.openxmlformats.org/officeDocument/2006/relationships/notesSlide" Target="../notesSlides/notesSlide22.xml"/><Relationship Id="rId21" Type="http://schemas.openxmlformats.org/officeDocument/2006/relationships/image" Target="../media/image26.png"/><Relationship Id="rId7" Type="http://schemas.openxmlformats.org/officeDocument/2006/relationships/image" Target="../media/image3.png"/><Relationship Id="rId12" Type="http://schemas.openxmlformats.org/officeDocument/2006/relationships/slide" Target="slide21.xml"/><Relationship Id="rId17" Type="http://schemas.openxmlformats.org/officeDocument/2006/relationships/image" Target="../media/image14.png"/><Relationship Id="rId2" Type="http://schemas.openxmlformats.org/officeDocument/2006/relationships/slideLayout" Target="../slideLayouts/slideLayout7.xml"/><Relationship Id="rId16" Type="http://schemas.openxmlformats.org/officeDocument/2006/relationships/slide" Target="slide5.xml"/><Relationship Id="rId20" Type="http://schemas.openxmlformats.org/officeDocument/2006/relationships/slide" Target="slide31.xml"/><Relationship Id="rId1" Type="http://schemas.openxmlformats.org/officeDocument/2006/relationships/tags" Target="../tags/tag23.xml"/><Relationship Id="rId6" Type="http://schemas.openxmlformats.org/officeDocument/2006/relationships/image" Target="../media/image3.svg"/><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19.png"/><Relationship Id="rId10" Type="http://schemas.openxmlformats.org/officeDocument/2006/relationships/slide" Target="slide2.xml"/><Relationship Id="rId19" Type="http://schemas.openxmlformats.org/officeDocument/2006/relationships/image" Target="../media/image97.svg"/><Relationship Id="rId4" Type="http://schemas.openxmlformats.org/officeDocument/2006/relationships/image" Target="../media/image1.jpeg"/><Relationship Id="rId9" Type="http://schemas.openxmlformats.org/officeDocument/2006/relationships/image" Target="../media/image92.jpeg"/><Relationship Id="rId14" Type="http://schemas.openxmlformats.org/officeDocument/2006/relationships/slide" Target="slide23.xml"/></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24.xml"/><Relationship Id="rId18" Type="http://schemas.openxmlformats.org/officeDocument/2006/relationships/image" Target="../media/image26.png"/><Relationship Id="rId3" Type="http://schemas.openxmlformats.org/officeDocument/2006/relationships/notesSlide" Target="../notesSlides/notesSlide23.xml"/><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slide" Target="slide31.xml"/><Relationship Id="rId2" Type="http://schemas.openxmlformats.org/officeDocument/2006/relationships/slideLayout" Target="../slideLayouts/slideLayout7.xml"/><Relationship Id="rId16" Type="http://schemas.openxmlformats.org/officeDocument/2006/relationships/image" Target="../media/image14.png"/><Relationship Id="rId20" Type="http://schemas.openxmlformats.org/officeDocument/2006/relationships/image" Target="../media/image95.png"/><Relationship Id="rId1" Type="http://schemas.openxmlformats.org/officeDocument/2006/relationships/tags" Target="../tags/tag24.xml"/><Relationship Id="rId6" Type="http://schemas.openxmlformats.org/officeDocument/2006/relationships/image" Target="../media/image3.svg"/><Relationship Id="rId11" Type="http://schemas.openxmlformats.org/officeDocument/2006/relationships/slide" Target="slide22.xml"/><Relationship Id="rId5" Type="http://schemas.openxmlformats.org/officeDocument/2006/relationships/image" Target="../media/image2.png"/><Relationship Id="rId15" Type="http://schemas.openxmlformats.org/officeDocument/2006/relationships/slide" Target="slide5.xml"/><Relationship Id="rId10" Type="http://schemas.openxmlformats.org/officeDocument/2006/relationships/image" Target="../media/image20.png"/><Relationship Id="rId19" Type="http://schemas.openxmlformats.org/officeDocument/2006/relationships/image" Target="../media/image94.jpeg"/><Relationship Id="rId4" Type="http://schemas.openxmlformats.org/officeDocument/2006/relationships/image" Target="../media/image1.jpeg"/><Relationship Id="rId9" Type="http://schemas.openxmlformats.org/officeDocument/2006/relationships/slide" Target="slide2.xml"/><Relationship Id="rId1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8.png"/><Relationship Id="rId18" Type="http://schemas.openxmlformats.org/officeDocument/2006/relationships/slide" Target="slide31.xml"/><Relationship Id="rId3" Type="http://schemas.openxmlformats.org/officeDocument/2006/relationships/notesSlide" Target="../notesSlides/notesSlide24.xml"/><Relationship Id="rId7" Type="http://schemas.openxmlformats.org/officeDocument/2006/relationships/image" Target="../media/image3.png"/><Relationship Id="rId12" Type="http://schemas.openxmlformats.org/officeDocument/2006/relationships/slide" Target="slide23.xml"/><Relationship Id="rId17" Type="http://schemas.openxmlformats.org/officeDocument/2006/relationships/image" Target="../media/image14.png"/><Relationship Id="rId2" Type="http://schemas.openxmlformats.org/officeDocument/2006/relationships/slideLayout" Target="../slideLayouts/slideLayout7.xml"/><Relationship Id="rId16" Type="http://schemas.openxmlformats.org/officeDocument/2006/relationships/slide" Target="slide5.xml"/><Relationship Id="rId20" Type="http://schemas.openxmlformats.org/officeDocument/2006/relationships/image" Target="../media/image97.png"/><Relationship Id="rId1" Type="http://schemas.openxmlformats.org/officeDocument/2006/relationships/tags" Target="../tags/tag25.xml"/><Relationship Id="rId6" Type="http://schemas.openxmlformats.org/officeDocument/2006/relationships/image" Target="../media/image3.svg"/><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19.png"/><Relationship Id="rId10" Type="http://schemas.openxmlformats.org/officeDocument/2006/relationships/slide" Target="slide2.xml"/><Relationship Id="rId19" Type="http://schemas.openxmlformats.org/officeDocument/2006/relationships/image" Target="../media/image26.png"/><Relationship Id="rId4" Type="http://schemas.openxmlformats.org/officeDocument/2006/relationships/image" Target="../media/image1.jpeg"/><Relationship Id="rId9" Type="http://schemas.openxmlformats.org/officeDocument/2006/relationships/image" Target="../media/image96.jpeg"/><Relationship Id="rId14" Type="http://schemas.openxmlformats.org/officeDocument/2006/relationships/slide" Target="slide25.xml"/></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24.xml"/><Relationship Id="rId18" Type="http://schemas.openxmlformats.org/officeDocument/2006/relationships/image" Target="../media/image14.png"/><Relationship Id="rId3" Type="http://schemas.openxmlformats.org/officeDocument/2006/relationships/notesSlide" Target="../notesSlides/notesSlide25.xml"/><Relationship Id="rId7" Type="http://schemas.openxmlformats.org/officeDocument/2006/relationships/image" Target="../media/image3.png"/><Relationship Id="rId12" Type="http://schemas.openxmlformats.org/officeDocument/2006/relationships/image" Target="../media/image20.png"/><Relationship Id="rId17" Type="http://schemas.openxmlformats.org/officeDocument/2006/relationships/slide" Target="slide5.xml"/><Relationship Id="rId2" Type="http://schemas.openxmlformats.org/officeDocument/2006/relationships/slideLayout" Target="../slideLayouts/slideLayout7.xml"/><Relationship Id="rId16" Type="http://schemas.openxmlformats.org/officeDocument/2006/relationships/image" Target="../media/image19.png"/><Relationship Id="rId20" Type="http://schemas.openxmlformats.org/officeDocument/2006/relationships/image" Target="../media/image26.png"/><Relationship Id="rId1" Type="http://schemas.openxmlformats.org/officeDocument/2006/relationships/tags" Target="../tags/tag26.xml"/><Relationship Id="rId6" Type="http://schemas.openxmlformats.org/officeDocument/2006/relationships/image" Target="../media/image3.svg"/><Relationship Id="rId11" Type="http://schemas.openxmlformats.org/officeDocument/2006/relationships/slide" Target="slide2.xml"/><Relationship Id="rId5" Type="http://schemas.openxmlformats.org/officeDocument/2006/relationships/image" Target="../media/image2.png"/><Relationship Id="rId15" Type="http://schemas.openxmlformats.org/officeDocument/2006/relationships/slide" Target="slide26.xml"/><Relationship Id="rId10" Type="http://schemas.openxmlformats.org/officeDocument/2006/relationships/image" Target="../media/image99.png"/><Relationship Id="rId19" Type="http://schemas.openxmlformats.org/officeDocument/2006/relationships/slide" Target="slide31.xml"/><Relationship Id="rId4" Type="http://schemas.openxmlformats.org/officeDocument/2006/relationships/image" Target="../media/image1.jpeg"/><Relationship Id="rId9" Type="http://schemas.openxmlformats.org/officeDocument/2006/relationships/image" Target="../media/image98.jpeg"/><Relationship Id="rId1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0.png"/><Relationship Id="rId18" Type="http://schemas.openxmlformats.org/officeDocument/2006/relationships/slide" Target="slide5.xml"/><Relationship Id="rId3" Type="http://schemas.openxmlformats.org/officeDocument/2006/relationships/notesSlide" Target="../notesSlides/notesSlide26.xml"/><Relationship Id="rId21" Type="http://schemas.openxmlformats.org/officeDocument/2006/relationships/image" Target="../media/image26.png"/><Relationship Id="rId7" Type="http://schemas.openxmlformats.org/officeDocument/2006/relationships/image" Target="../media/image3.png"/><Relationship Id="rId12" Type="http://schemas.openxmlformats.org/officeDocument/2006/relationships/slide" Target="slide2.xml"/><Relationship Id="rId17"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slide" Target="slide27.xml"/><Relationship Id="rId20" Type="http://schemas.openxmlformats.org/officeDocument/2006/relationships/slide" Target="slide31.xml"/><Relationship Id="rId1" Type="http://schemas.openxmlformats.org/officeDocument/2006/relationships/tags" Target="../tags/tag27.xml"/><Relationship Id="rId6" Type="http://schemas.openxmlformats.org/officeDocument/2006/relationships/image" Target="../media/image3.svg"/><Relationship Id="rId11" Type="http://schemas.openxmlformats.org/officeDocument/2006/relationships/image" Target="../media/image101.jpe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104.svg"/><Relationship Id="rId19"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100.png"/><Relationship Id="rId14" Type="http://schemas.openxmlformats.org/officeDocument/2006/relationships/slide" Target="slide25.xml"/></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10.svg"/><Relationship Id="rId18" Type="http://schemas.openxmlformats.org/officeDocument/2006/relationships/image" Target="../media/image107.png"/><Relationship Id="rId26" Type="http://schemas.openxmlformats.org/officeDocument/2006/relationships/slide" Target="slide5.xml"/><Relationship Id="rId3" Type="http://schemas.openxmlformats.org/officeDocument/2006/relationships/notesSlide" Target="../notesSlides/notesSlide27.xml"/><Relationship Id="rId21" Type="http://schemas.openxmlformats.org/officeDocument/2006/relationships/image" Target="../media/image20.png"/><Relationship Id="rId7" Type="http://schemas.openxmlformats.org/officeDocument/2006/relationships/image" Target="../media/image3.png"/><Relationship Id="rId12" Type="http://schemas.openxmlformats.org/officeDocument/2006/relationships/image" Target="../media/image104.png"/><Relationship Id="rId17" Type="http://schemas.openxmlformats.org/officeDocument/2006/relationships/image" Target="../media/image114.svg"/><Relationship Id="rId25"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image" Target="../media/image106.png"/><Relationship Id="rId20" Type="http://schemas.openxmlformats.org/officeDocument/2006/relationships/slide" Target="slide2.xml"/><Relationship Id="rId29" Type="http://schemas.openxmlformats.org/officeDocument/2006/relationships/image" Target="../media/image26.png"/><Relationship Id="rId1" Type="http://schemas.openxmlformats.org/officeDocument/2006/relationships/tags" Target="../tags/tag28.xml"/><Relationship Id="rId6" Type="http://schemas.openxmlformats.org/officeDocument/2006/relationships/image" Target="../media/image3.svg"/><Relationship Id="rId11" Type="http://schemas.openxmlformats.org/officeDocument/2006/relationships/image" Target="../media/image108.svg"/><Relationship Id="rId24" Type="http://schemas.openxmlformats.org/officeDocument/2006/relationships/slide" Target="slide28.xml"/><Relationship Id="rId5" Type="http://schemas.openxmlformats.org/officeDocument/2006/relationships/image" Target="../media/image2.png"/><Relationship Id="rId15" Type="http://schemas.openxmlformats.org/officeDocument/2006/relationships/image" Target="../media/image112.svg"/><Relationship Id="rId23" Type="http://schemas.openxmlformats.org/officeDocument/2006/relationships/image" Target="../media/image18.png"/><Relationship Id="rId28" Type="http://schemas.openxmlformats.org/officeDocument/2006/relationships/slide" Target="slide31.xml"/><Relationship Id="rId10" Type="http://schemas.openxmlformats.org/officeDocument/2006/relationships/image" Target="../media/image103.png"/><Relationship Id="rId19" Type="http://schemas.openxmlformats.org/officeDocument/2006/relationships/image" Target="../media/image116.svg"/><Relationship Id="rId4" Type="http://schemas.openxmlformats.org/officeDocument/2006/relationships/image" Target="../media/image1.jpeg"/><Relationship Id="rId9" Type="http://schemas.openxmlformats.org/officeDocument/2006/relationships/image" Target="../media/image102.jpeg"/><Relationship Id="rId14" Type="http://schemas.openxmlformats.org/officeDocument/2006/relationships/image" Target="../media/image105.png"/><Relationship Id="rId22" Type="http://schemas.openxmlformats.org/officeDocument/2006/relationships/slide" Target="slide26.xml"/><Relationship Id="rId27"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20.png"/><Relationship Id="rId12" Type="http://schemas.openxmlformats.org/officeDocument/2006/relationships/slide" Target="slide5.xml"/><Relationship Id="rId2" Type="http://schemas.openxmlformats.org/officeDocument/2006/relationships/video" Target="https://www.youtube.com/embed/DWsyBRS6hpw?feature=oembed" TargetMode="External"/><Relationship Id="rId16" Type="http://schemas.openxmlformats.org/officeDocument/2006/relationships/image" Target="../media/image108.jpeg"/><Relationship Id="rId1" Type="http://schemas.openxmlformats.org/officeDocument/2006/relationships/tags" Target="../tags/tag29.xml"/><Relationship Id="rId6" Type="http://schemas.openxmlformats.org/officeDocument/2006/relationships/slide" Target="slide2.xml"/><Relationship Id="rId11" Type="http://schemas.openxmlformats.org/officeDocument/2006/relationships/image" Target="../media/image19.png"/><Relationship Id="rId5" Type="http://schemas.openxmlformats.org/officeDocument/2006/relationships/image" Target="../media/image40.jpeg"/><Relationship Id="rId15" Type="http://schemas.openxmlformats.org/officeDocument/2006/relationships/image" Target="../media/image26.png"/><Relationship Id="rId10" Type="http://schemas.openxmlformats.org/officeDocument/2006/relationships/slide" Target="slide29.xml"/><Relationship Id="rId4" Type="http://schemas.openxmlformats.org/officeDocument/2006/relationships/notesSlide" Target="../notesSlides/notesSlide28.xml"/><Relationship Id="rId9" Type="http://schemas.openxmlformats.org/officeDocument/2006/relationships/image" Target="../media/image18.png"/><Relationship Id="rId14" Type="http://schemas.openxmlformats.org/officeDocument/2006/relationships/slide" Target="slide31.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9.svg"/><Relationship Id="rId18" Type="http://schemas.openxmlformats.org/officeDocument/2006/relationships/image" Target="../media/image111.png"/><Relationship Id="rId26" Type="http://schemas.openxmlformats.org/officeDocument/2006/relationships/slide" Target="slide2.xml"/><Relationship Id="rId3" Type="http://schemas.openxmlformats.org/officeDocument/2006/relationships/slideLayout" Target="../slideLayouts/slideLayout7.xml"/><Relationship Id="rId21" Type="http://schemas.openxmlformats.org/officeDocument/2006/relationships/image" Target="../media/image17.svg"/><Relationship Id="rId34" Type="http://schemas.openxmlformats.org/officeDocument/2006/relationships/slide" Target="slide31.xml"/><Relationship Id="rId7" Type="http://schemas.openxmlformats.org/officeDocument/2006/relationships/image" Target="../media/image3.svg"/><Relationship Id="rId12" Type="http://schemas.openxmlformats.org/officeDocument/2006/relationships/image" Target="../media/image109.png"/><Relationship Id="rId17" Type="http://schemas.openxmlformats.org/officeDocument/2006/relationships/image" Target="../media/image30.svg"/><Relationship Id="rId25" Type="http://schemas.openxmlformats.org/officeDocument/2006/relationships/image" Target="../media/image123.svg"/><Relationship Id="rId33" Type="http://schemas.openxmlformats.org/officeDocument/2006/relationships/image" Target="../media/image14.png"/><Relationship Id="rId2" Type="http://schemas.openxmlformats.org/officeDocument/2006/relationships/video" Target="https://www.youtube.com/embed/IGkVeiSPEfs?feature=oembed" TargetMode="External"/><Relationship Id="rId16" Type="http://schemas.openxmlformats.org/officeDocument/2006/relationships/image" Target="../media/image22.png"/><Relationship Id="rId20" Type="http://schemas.openxmlformats.org/officeDocument/2006/relationships/image" Target="../media/image23.png"/><Relationship Id="rId29" Type="http://schemas.openxmlformats.org/officeDocument/2006/relationships/image" Target="../media/image18.png"/><Relationship Id="rId1" Type="http://schemas.openxmlformats.org/officeDocument/2006/relationships/tags" Target="../tags/tag30.xml"/><Relationship Id="rId6" Type="http://schemas.openxmlformats.org/officeDocument/2006/relationships/image" Target="../media/image2.png"/><Relationship Id="rId11" Type="http://schemas.openxmlformats.org/officeDocument/2006/relationships/image" Target="../media/image15.svg"/><Relationship Id="rId24" Type="http://schemas.openxmlformats.org/officeDocument/2006/relationships/image" Target="../media/image112.png"/><Relationship Id="rId32" Type="http://schemas.openxmlformats.org/officeDocument/2006/relationships/slide" Target="slide5.xml"/><Relationship Id="rId5" Type="http://schemas.openxmlformats.org/officeDocument/2006/relationships/image" Target="../media/image1.jpeg"/><Relationship Id="rId15" Type="http://schemas.openxmlformats.org/officeDocument/2006/relationships/image" Target="../media/image121.svg"/><Relationship Id="rId23" Type="http://schemas.openxmlformats.org/officeDocument/2006/relationships/image" Target="../media/image9.svg"/><Relationship Id="rId28" Type="http://schemas.openxmlformats.org/officeDocument/2006/relationships/slide" Target="slide28.xml"/><Relationship Id="rId36" Type="http://schemas.openxmlformats.org/officeDocument/2006/relationships/image" Target="../media/image113.jpeg"/><Relationship Id="rId10" Type="http://schemas.openxmlformats.org/officeDocument/2006/relationships/image" Target="../media/image8.png"/><Relationship Id="rId19" Type="http://schemas.openxmlformats.org/officeDocument/2006/relationships/image" Target="../media/image32.svg"/><Relationship Id="rId31" Type="http://schemas.openxmlformats.org/officeDocument/2006/relationships/image" Target="../media/image19.png"/><Relationship Id="rId4" Type="http://schemas.openxmlformats.org/officeDocument/2006/relationships/notesSlide" Target="../notesSlides/notesSlide29.xml"/><Relationship Id="rId9" Type="http://schemas.openxmlformats.org/officeDocument/2006/relationships/image" Target="../media/image5.svg"/><Relationship Id="rId14" Type="http://schemas.openxmlformats.org/officeDocument/2006/relationships/image" Target="../media/image110.png"/><Relationship Id="rId22" Type="http://schemas.openxmlformats.org/officeDocument/2006/relationships/image" Target="../media/image5.png"/><Relationship Id="rId27" Type="http://schemas.openxmlformats.org/officeDocument/2006/relationships/image" Target="../media/image20.png"/><Relationship Id="rId30" Type="http://schemas.openxmlformats.org/officeDocument/2006/relationships/slide" Target="slide30.xml"/><Relationship Id="rId35"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2.png"/><Relationship Id="rId18" Type="http://schemas.openxmlformats.org/officeDocument/2006/relationships/image" Target="../media/image17.svg"/><Relationship Id="rId26" Type="http://schemas.openxmlformats.org/officeDocument/2006/relationships/image" Target="../media/image20.png"/><Relationship Id="rId3" Type="http://schemas.openxmlformats.org/officeDocument/2006/relationships/notesSlide" Target="../notesSlides/notesSlide3.xml"/><Relationship Id="rId34" Type="http://schemas.openxmlformats.org/officeDocument/2006/relationships/slide" Target="slide6.xml"/><Relationship Id="rId7" Type="http://schemas.openxmlformats.org/officeDocument/2006/relationships/image" Target="../media/image3.png"/><Relationship Id="rId12" Type="http://schemas.openxmlformats.org/officeDocument/2006/relationships/image" Target="../media/image15.svg"/><Relationship Id="rId17" Type="http://schemas.openxmlformats.org/officeDocument/2006/relationships/image" Target="../media/image23.png"/><Relationship Id="rId25" Type="http://schemas.openxmlformats.org/officeDocument/2006/relationships/slide" Target="slide2.xml"/><Relationship Id="rId33"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image" Target="../media/image30.svg"/><Relationship Id="rId20" Type="http://schemas.openxmlformats.org/officeDocument/2006/relationships/image" Target="../media/image5.png"/><Relationship Id="rId29" Type="http://schemas.openxmlformats.org/officeDocument/2006/relationships/slide" Target="slide31.xml"/><Relationship Id="rId1" Type="http://schemas.openxmlformats.org/officeDocument/2006/relationships/tags" Target="../tags/tag4.xml"/><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34.svg"/><Relationship Id="rId32" Type="http://schemas.openxmlformats.org/officeDocument/2006/relationships/slide" Target="slide4.xml"/><Relationship Id="rId5" Type="http://schemas.openxmlformats.org/officeDocument/2006/relationships/image" Target="../media/image2.png"/><Relationship Id="rId23" Type="http://schemas.openxmlformats.org/officeDocument/2006/relationships/image" Target="../media/image25.png"/><Relationship Id="rId28" Type="http://schemas.openxmlformats.org/officeDocument/2006/relationships/image" Target="../media/image14.png"/><Relationship Id="rId10" Type="http://schemas.openxmlformats.org/officeDocument/2006/relationships/image" Target="../media/image26.svg"/><Relationship Id="rId19" Type="http://schemas.openxmlformats.org/officeDocument/2006/relationships/image" Target="../media/image24.png"/><Relationship Id="rId31" Type="http://schemas.openxmlformats.org/officeDocument/2006/relationships/image" Target="../media/image18.png"/><Relationship Id="rId4" Type="http://schemas.openxmlformats.org/officeDocument/2006/relationships/image" Target="../media/image1.jpeg"/><Relationship Id="rId9" Type="http://schemas.openxmlformats.org/officeDocument/2006/relationships/image" Target="../media/image21.png"/><Relationship Id="rId22" Type="http://schemas.openxmlformats.org/officeDocument/2006/relationships/image" Target="../media/image9.svg"/><Relationship Id="rId27" Type="http://schemas.openxmlformats.org/officeDocument/2006/relationships/slide" Target="slide5.xml"/><Relationship Id="rId30" Type="http://schemas.openxmlformats.org/officeDocument/2006/relationships/image" Target="../media/image26.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14.png"/><Relationship Id="rId18" Type="http://schemas.openxmlformats.org/officeDocument/2006/relationships/slide" Target="slide29.xml"/><Relationship Id="rId3" Type="http://schemas.openxmlformats.org/officeDocument/2006/relationships/notesSlide" Target="../notesSlides/notesSlide30.xml"/><Relationship Id="rId21" Type="http://schemas.openxmlformats.org/officeDocument/2006/relationships/image" Target="../media/image14.png"/><Relationship Id="rId7" Type="http://schemas.openxmlformats.org/officeDocument/2006/relationships/image" Target="../media/image5.png"/><Relationship Id="rId12" Type="http://schemas.openxmlformats.org/officeDocument/2006/relationships/image" Target="../media/image17.svg"/><Relationship Id="rId17" Type="http://schemas.openxmlformats.org/officeDocument/2006/relationships/image" Target="../media/image20.png"/><Relationship Id="rId25"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slide" Target="slide2.xml"/><Relationship Id="rId20" Type="http://schemas.openxmlformats.org/officeDocument/2006/relationships/slide" Target="slide5.xml"/><Relationship Id="rId1" Type="http://schemas.openxmlformats.org/officeDocument/2006/relationships/tags" Target="../tags/tag31.xml"/><Relationship Id="rId6" Type="http://schemas.openxmlformats.org/officeDocument/2006/relationships/image" Target="../media/image11.svg"/><Relationship Id="rId11" Type="http://schemas.openxmlformats.org/officeDocument/2006/relationships/image" Target="../media/image11.png"/><Relationship Id="rId24" Type="http://schemas.openxmlformats.org/officeDocument/2006/relationships/slide" Target="slide31.xml"/><Relationship Id="rId5" Type="http://schemas.openxmlformats.org/officeDocument/2006/relationships/image" Target="../media/image29.png"/><Relationship Id="rId15" Type="http://schemas.openxmlformats.org/officeDocument/2006/relationships/image" Target="../media/image115.png"/><Relationship Id="rId23" Type="http://schemas.openxmlformats.org/officeDocument/2006/relationships/image" Target="../media/image116.png"/><Relationship Id="rId10" Type="http://schemas.openxmlformats.org/officeDocument/2006/relationships/image" Target="../media/image15.svg"/><Relationship Id="rId19" Type="http://schemas.openxmlformats.org/officeDocument/2006/relationships/image" Target="../media/image18.png"/><Relationship Id="rId4" Type="http://schemas.openxmlformats.org/officeDocument/2006/relationships/image" Target="../media/image1.jpeg"/><Relationship Id="rId9" Type="http://schemas.openxmlformats.org/officeDocument/2006/relationships/image" Target="../media/image8.png"/><Relationship Id="rId14" Type="http://schemas.openxmlformats.org/officeDocument/2006/relationships/image" Target="../media/image126.svg"/><Relationship Id="rId22" Type="http://schemas.openxmlformats.org/officeDocument/2006/relationships/hyperlink" Target="http://quizizz.com/join/quiz/6391914d1b9da5001d6ce8c3/start?studentShare=true"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7.png"/><Relationship Id="rId18" Type="http://schemas.openxmlformats.org/officeDocument/2006/relationships/image" Target="../media/image17.svg"/><Relationship Id="rId26" Type="http://schemas.openxmlformats.org/officeDocument/2006/relationships/image" Target="../media/image117.png"/><Relationship Id="rId3" Type="http://schemas.openxmlformats.org/officeDocument/2006/relationships/notesSlide" Target="../notesSlides/notesSlide31.xml"/><Relationship Id="rId21" Type="http://schemas.openxmlformats.org/officeDocument/2006/relationships/image" Target="../media/image24.png"/><Relationship Id="rId7" Type="http://schemas.openxmlformats.org/officeDocument/2006/relationships/image" Target="../media/image3.png"/><Relationship Id="rId12" Type="http://schemas.openxmlformats.org/officeDocument/2006/relationships/image" Target="../media/image15.svg"/><Relationship Id="rId17" Type="http://schemas.openxmlformats.org/officeDocument/2006/relationships/image" Target="../media/image23.png"/><Relationship Id="rId25" Type="http://schemas.openxmlformats.org/officeDocument/2006/relationships/image" Target="../media/image34.svg"/><Relationship Id="rId33" Type="http://schemas.openxmlformats.org/officeDocument/2006/relationships/image" Target="../media/image14.png"/><Relationship Id="rId2" Type="http://schemas.openxmlformats.org/officeDocument/2006/relationships/slideLayout" Target="../slideLayouts/slideLayout7.xml"/><Relationship Id="rId16" Type="http://schemas.openxmlformats.org/officeDocument/2006/relationships/image" Target="../media/image30.svg"/><Relationship Id="rId20" Type="http://schemas.openxmlformats.org/officeDocument/2006/relationships/image" Target="../media/image32.svg"/><Relationship Id="rId29" Type="http://schemas.openxmlformats.org/officeDocument/2006/relationships/image" Target="../media/image18.png"/><Relationship Id="rId1" Type="http://schemas.openxmlformats.org/officeDocument/2006/relationships/tags" Target="../tags/tag32.xml"/><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25.png"/><Relationship Id="rId32" Type="http://schemas.openxmlformats.org/officeDocument/2006/relationships/slide" Target="slide5.xml"/><Relationship Id="rId5" Type="http://schemas.openxmlformats.org/officeDocument/2006/relationships/image" Target="../media/image2.png"/><Relationship Id="rId15" Type="http://schemas.openxmlformats.org/officeDocument/2006/relationships/image" Target="../media/image22.png"/><Relationship Id="rId23" Type="http://schemas.openxmlformats.org/officeDocument/2006/relationships/image" Target="../media/image9.svg"/><Relationship Id="rId28" Type="http://schemas.openxmlformats.org/officeDocument/2006/relationships/slide" Target="slide30.xml"/><Relationship Id="rId10" Type="http://schemas.openxmlformats.org/officeDocument/2006/relationships/image" Target="../media/image26.svg"/><Relationship Id="rId19" Type="http://schemas.openxmlformats.org/officeDocument/2006/relationships/image" Target="../media/image28.png"/><Relationship Id="rId31" Type="http://schemas.openxmlformats.org/officeDocument/2006/relationships/image" Target="../media/image20.png"/><Relationship Id="rId4" Type="http://schemas.openxmlformats.org/officeDocument/2006/relationships/image" Target="../media/image1.jpeg"/><Relationship Id="rId9" Type="http://schemas.openxmlformats.org/officeDocument/2006/relationships/image" Target="../media/image21.png"/><Relationship Id="rId14" Type="http://schemas.openxmlformats.org/officeDocument/2006/relationships/image" Target="../media/image28.svg"/><Relationship Id="rId22" Type="http://schemas.openxmlformats.org/officeDocument/2006/relationships/image" Target="../media/image5.png"/><Relationship Id="rId27" Type="http://schemas.openxmlformats.org/officeDocument/2006/relationships/image" Target="../media/image129.svg"/><Relationship Id="rId30" Type="http://schemas.openxmlformats.org/officeDocument/2006/relationships/slide" Target="slide2.xml"/></Relationships>
</file>

<file path=ppt/slides/_rels/slide3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14.png"/><Relationship Id="rId3" Type="http://schemas.openxmlformats.org/officeDocument/2006/relationships/notesSlide" Target="../notesSlides/notesSlide32.xml"/><Relationship Id="rId7" Type="http://schemas.openxmlformats.org/officeDocument/2006/relationships/image" Target="../media/image3.png"/><Relationship Id="rId12" Type="http://schemas.openxmlformats.org/officeDocument/2006/relationships/image" Target="../media/image131.svg"/><Relationship Id="rId17" Type="http://schemas.openxmlformats.org/officeDocument/2006/relationships/image" Target="../media/image115.png"/><Relationship Id="rId2" Type="http://schemas.openxmlformats.org/officeDocument/2006/relationships/slideLayout" Target="../slideLayouts/slideLayout7.xml"/><Relationship Id="rId16" Type="http://schemas.openxmlformats.org/officeDocument/2006/relationships/image" Target="../media/image13.svg"/><Relationship Id="rId1" Type="http://schemas.openxmlformats.org/officeDocument/2006/relationships/tags" Target="../tags/tag33.xml"/><Relationship Id="rId6" Type="http://schemas.openxmlformats.org/officeDocument/2006/relationships/image" Target="../media/image3.svg"/><Relationship Id="rId11" Type="http://schemas.openxmlformats.org/officeDocument/2006/relationships/image" Target="../media/image118.png"/><Relationship Id="rId5" Type="http://schemas.openxmlformats.org/officeDocument/2006/relationships/image" Target="../media/image2.png"/><Relationship Id="rId15" Type="http://schemas.openxmlformats.org/officeDocument/2006/relationships/image" Target="../media/image119.png"/><Relationship Id="rId10" Type="http://schemas.openxmlformats.org/officeDocument/2006/relationships/image" Target="../media/image15.svg"/><Relationship Id="rId4" Type="http://schemas.openxmlformats.org/officeDocument/2006/relationships/image" Target="../media/image1.jpeg"/><Relationship Id="rId9" Type="http://schemas.openxmlformats.org/officeDocument/2006/relationships/image" Target="../media/image8.png"/><Relationship Id="rId14" Type="http://schemas.openxmlformats.org/officeDocument/2006/relationships/image" Target="../media/image126.sv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26.svg"/><Relationship Id="rId4" Type="http://schemas.openxmlformats.org/officeDocument/2006/relationships/image" Target="../media/image1.jpeg"/><Relationship Id="rId9" Type="http://schemas.openxmlformats.org/officeDocument/2006/relationships/image" Target="../media/image120.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7.png"/><Relationship Id="rId18" Type="http://schemas.openxmlformats.org/officeDocument/2006/relationships/image" Target="../media/image17.svg"/><Relationship Id="rId26" Type="http://schemas.openxmlformats.org/officeDocument/2006/relationships/slide" Target="slide2.xml"/><Relationship Id="rId39" Type="http://schemas.openxmlformats.org/officeDocument/2006/relationships/image" Target="../media/image19.png"/><Relationship Id="rId3" Type="http://schemas.openxmlformats.org/officeDocument/2006/relationships/notesSlide" Target="../notesSlides/notesSlide4.xml"/><Relationship Id="rId21" Type="http://schemas.openxmlformats.org/officeDocument/2006/relationships/image" Target="../media/image24.png"/><Relationship Id="rId34" Type="http://schemas.openxmlformats.org/officeDocument/2006/relationships/slide" Target="slide10.xml"/><Relationship Id="rId7" Type="http://schemas.openxmlformats.org/officeDocument/2006/relationships/image" Target="../media/image3.png"/><Relationship Id="rId12" Type="http://schemas.openxmlformats.org/officeDocument/2006/relationships/image" Target="../media/image15.svg"/><Relationship Id="rId17" Type="http://schemas.openxmlformats.org/officeDocument/2006/relationships/image" Target="../media/image23.png"/><Relationship Id="rId25" Type="http://schemas.openxmlformats.org/officeDocument/2006/relationships/image" Target="../media/image34.svg"/><Relationship Id="rId33" Type="http://schemas.openxmlformats.org/officeDocument/2006/relationships/slide" Target="slide29.xml"/><Relationship Id="rId38" Type="http://schemas.openxmlformats.org/officeDocument/2006/relationships/image" Target="../media/image18.png"/><Relationship Id="rId2" Type="http://schemas.openxmlformats.org/officeDocument/2006/relationships/slideLayout" Target="../slideLayouts/slideLayout7.xml"/><Relationship Id="rId16" Type="http://schemas.openxmlformats.org/officeDocument/2006/relationships/image" Target="../media/image30.svg"/><Relationship Id="rId20" Type="http://schemas.openxmlformats.org/officeDocument/2006/relationships/image" Target="../media/image32.svg"/><Relationship Id="rId29" Type="http://schemas.openxmlformats.org/officeDocument/2006/relationships/image" Target="../media/image14.png"/><Relationship Id="rId1" Type="http://schemas.openxmlformats.org/officeDocument/2006/relationships/tags" Target="../tags/tag5.xml"/><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25.png"/><Relationship Id="rId32" Type="http://schemas.openxmlformats.org/officeDocument/2006/relationships/slide" Target="slide8.xml"/><Relationship Id="rId37" Type="http://schemas.openxmlformats.org/officeDocument/2006/relationships/slide" Target="slide3.xml"/><Relationship Id="rId5" Type="http://schemas.openxmlformats.org/officeDocument/2006/relationships/image" Target="../media/image2.png"/><Relationship Id="rId15" Type="http://schemas.openxmlformats.org/officeDocument/2006/relationships/image" Target="../media/image22.png"/><Relationship Id="rId23" Type="http://schemas.openxmlformats.org/officeDocument/2006/relationships/image" Target="../media/image9.svg"/><Relationship Id="rId28" Type="http://schemas.openxmlformats.org/officeDocument/2006/relationships/slide" Target="slide5.xml"/><Relationship Id="rId36" Type="http://schemas.openxmlformats.org/officeDocument/2006/relationships/image" Target="../media/image26.png"/><Relationship Id="rId10" Type="http://schemas.openxmlformats.org/officeDocument/2006/relationships/image" Target="../media/image26.svg"/><Relationship Id="rId19" Type="http://schemas.openxmlformats.org/officeDocument/2006/relationships/image" Target="../media/image28.png"/><Relationship Id="rId31" Type="http://schemas.openxmlformats.org/officeDocument/2006/relationships/slide" Target="slide7.xml"/><Relationship Id="rId4" Type="http://schemas.openxmlformats.org/officeDocument/2006/relationships/image" Target="../media/image1.jpeg"/><Relationship Id="rId9" Type="http://schemas.openxmlformats.org/officeDocument/2006/relationships/image" Target="../media/image21.png"/><Relationship Id="rId14" Type="http://schemas.openxmlformats.org/officeDocument/2006/relationships/image" Target="../media/image28.svg"/><Relationship Id="rId22" Type="http://schemas.openxmlformats.org/officeDocument/2006/relationships/image" Target="../media/image5.png"/><Relationship Id="rId27" Type="http://schemas.openxmlformats.org/officeDocument/2006/relationships/image" Target="../media/image20.png"/><Relationship Id="rId30" Type="http://schemas.openxmlformats.org/officeDocument/2006/relationships/slide" Target="slide6.xml"/><Relationship Id="rId35" Type="http://schemas.openxmlformats.org/officeDocument/2006/relationships/slide" Target="slide31.xml"/></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9.png"/><Relationship Id="rId18" Type="http://schemas.openxmlformats.org/officeDocument/2006/relationships/image" Target="../media/image15.svg"/><Relationship Id="rId26" Type="http://schemas.openxmlformats.org/officeDocument/2006/relationships/image" Target="../media/image31.png"/><Relationship Id="rId3" Type="http://schemas.openxmlformats.org/officeDocument/2006/relationships/notesSlide" Target="../notesSlides/notesSlide5.xml"/><Relationship Id="rId21" Type="http://schemas.openxmlformats.org/officeDocument/2006/relationships/image" Target="../media/image30.png"/><Relationship Id="rId7" Type="http://schemas.openxmlformats.org/officeDocument/2006/relationships/image" Target="../media/image3.png"/><Relationship Id="rId12" Type="http://schemas.openxmlformats.org/officeDocument/2006/relationships/image" Target="../media/image9.svg"/><Relationship Id="rId17" Type="http://schemas.openxmlformats.org/officeDocument/2006/relationships/image" Target="../media/image8.png"/><Relationship Id="rId25" Type="http://schemas.openxmlformats.org/officeDocument/2006/relationships/image" Target="../media/image20.svg"/><Relationship Id="rId2" Type="http://schemas.openxmlformats.org/officeDocument/2006/relationships/slideLayout" Target="../slideLayouts/slideLayout7.xml"/><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41.svg"/><Relationship Id="rId1" Type="http://schemas.openxmlformats.org/officeDocument/2006/relationships/tags" Target="../tags/tag6.xml"/><Relationship Id="rId6" Type="http://schemas.openxmlformats.org/officeDocument/2006/relationships/image" Target="../media/image3.svg"/><Relationship Id="rId11" Type="http://schemas.openxmlformats.org/officeDocument/2006/relationships/image" Target="../media/image5.png"/><Relationship Id="rId24" Type="http://schemas.openxmlformats.org/officeDocument/2006/relationships/image" Target="../media/image13.pn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image" Target="../media/image12.png"/><Relationship Id="rId28" Type="http://schemas.openxmlformats.org/officeDocument/2006/relationships/image" Target="../media/image32.png"/><Relationship Id="rId10" Type="http://schemas.openxmlformats.org/officeDocument/2006/relationships/image" Target="../media/image7.svg"/><Relationship Id="rId19" Type="http://schemas.openxmlformats.org/officeDocument/2006/relationships/image" Target="../media/image9.png"/><Relationship Id="rId31" Type="http://schemas.openxmlformats.org/officeDocument/2006/relationships/slide" Target="slide4.xml"/><Relationship Id="rId4" Type="http://schemas.openxmlformats.org/officeDocument/2006/relationships/image" Target="../media/image1.jpeg"/><Relationship Id="rId9" Type="http://schemas.openxmlformats.org/officeDocument/2006/relationships/image" Target="../media/image4.png"/><Relationship Id="rId14" Type="http://schemas.openxmlformats.org/officeDocument/2006/relationships/image" Target="../media/image11.svg"/><Relationship Id="rId22" Type="http://schemas.openxmlformats.org/officeDocument/2006/relationships/image" Target="../media/image11.png"/><Relationship Id="rId27" Type="http://schemas.openxmlformats.org/officeDocument/2006/relationships/slide" Target="slide33.xml"/><Relationship Id="rId30" Type="http://schemas.openxmlformats.org/officeDocument/2006/relationships/audio" Target="../media/audio3.wav"/></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33.jpeg"/><Relationship Id="rId18" Type="http://schemas.openxmlformats.org/officeDocument/2006/relationships/slide" Target="slide4.xml"/><Relationship Id="rId3" Type="http://schemas.openxmlformats.org/officeDocument/2006/relationships/notesSlide" Target="../notesSlides/notesSlide6.xml"/><Relationship Id="rId21" Type="http://schemas.openxmlformats.org/officeDocument/2006/relationships/image" Target="../media/image19.png"/><Relationship Id="rId7" Type="http://schemas.openxmlformats.org/officeDocument/2006/relationships/image" Target="../media/image3.png"/><Relationship Id="rId12" Type="http://schemas.openxmlformats.org/officeDocument/2006/relationships/image" Target="../media/image7.svg"/><Relationship Id="rId17" Type="http://schemas.openxmlformats.org/officeDocument/2006/relationships/image" Target="../media/image20.png"/><Relationship Id="rId25" Type="http://schemas.openxmlformats.org/officeDocument/2006/relationships/image" Target="../media/image26.png"/><Relationship Id="rId2" Type="http://schemas.openxmlformats.org/officeDocument/2006/relationships/slideLayout" Target="../slideLayouts/slideLayout7.xml"/><Relationship Id="rId16" Type="http://schemas.openxmlformats.org/officeDocument/2006/relationships/slide" Target="slide2.xml"/><Relationship Id="rId20" Type="http://schemas.openxmlformats.org/officeDocument/2006/relationships/slide" Target="slide7.xml"/><Relationship Id="rId1" Type="http://schemas.openxmlformats.org/officeDocument/2006/relationships/tags" Target="../tags/tag7.xml"/><Relationship Id="rId6" Type="http://schemas.openxmlformats.org/officeDocument/2006/relationships/image" Target="../media/image3.svg"/><Relationship Id="rId11" Type="http://schemas.openxmlformats.org/officeDocument/2006/relationships/image" Target="../media/image4.png"/><Relationship Id="rId24" Type="http://schemas.openxmlformats.org/officeDocument/2006/relationships/slide" Target="slide31.xml"/><Relationship Id="rId5" Type="http://schemas.openxmlformats.org/officeDocument/2006/relationships/image" Target="../media/image2.png"/><Relationship Id="rId15" Type="http://schemas.openxmlformats.org/officeDocument/2006/relationships/image" Target="../media/image17.svg"/><Relationship Id="rId23" Type="http://schemas.openxmlformats.org/officeDocument/2006/relationships/image" Target="../media/image14.png"/><Relationship Id="rId10" Type="http://schemas.openxmlformats.org/officeDocument/2006/relationships/image" Target="../media/image15.svg"/><Relationship Id="rId19" Type="http://schemas.openxmlformats.org/officeDocument/2006/relationships/image" Target="../media/image18.png"/><Relationship Id="rId4" Type="http://schemas.openxmlformats.org/officeDocument/2006/relationships/image" Target="../media/image1.jpeg"/><Relationship Id="rId9" Type="http://schemas.openxmlformats.org/officeDocument/2006/relationships/image" Target="../media/image8.png"/><Relationship Id="rId14" Type="http://schemas.openxmlformats.org/officeDocument/2006/relationships/image" Target="../media/image34.png"/><Relationship Id="rId22" Type="http://schemas.openxmlformats.org/officeDocument/2006/relationships/slide" Target="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18" Type="http://schemas.openxmlformats.org/officeDocument/2006/relationships/slide" Target="slide5.xml"/><Relationship Id="rId3" Type="http://schemas.openxmlformats.org/officeDocument/2006/relationships/notesSlide" Target="../notesSlides/notesSlide7.xml"/><Relationship Id="rId21" Type="http://schemas.openxmlformats.org/officeDocument/2006/relationships/image" Target="../media/image26.png"/><Relationship Id="rId7" Type="http://schemas.openxmlformats.org/officeDocument/2006/relationships/image" Target="../media/image4.png"/><Relationship Id="rId12" Type="http://schemas.openxmlformats.org/officeDocument/2006/relationships/slide" Target="slide2.xml"/><Relationship Id="rId17"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slide" Target="slide8.xml"/><Relationship Id="rId20" Type="http://schemas.openxmlformats.org/officeDocument/2006/relationships/slide" Target="slide31.xml"/><Relationship Id="rId1" Type="http://schemas.openxmlformats.org/officeDocument/2006/relationships/tags" Target="../tags/tag8.xml"/><Relationship Id="rId6" Type="http://schemas.openxmlformats.org/officeDocument/2006/relationships/image" Target="../media/image15.svg"/><Relationship Id="rId11" Type="http://schemas.openxmlformats.org/officeDocument/2006/relationships/image" Target="../media/image17.sv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34.png"/><Relationship Id="rId19"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35.png"/><Relationship Id="rId14" Type="http://schemas.openxmlformats.org/officeDocument/2006/relationships/slide" Target="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34.png"/><Relationship Id="rId18" Type="http://schemas.openxmlformats.org/officeDocument/2006/relationships/image" Target="../media/image39.jpeg"/><Relationship Id="rId26" Type="http://schemas.openxmlformats.org/officeDocument/2006/relationships/image" Target="../media/image14.png"/><Relationship Id="rId3" Type="http://schemas.openxmlformats.org/officeDocument/2006/relationships/notesSlide" Target="../notesSlides/notesSlide8.xml"/><Relationship Id="rId21" Type="http://schemas.openxmlformats.org/officeDocument/2006/relationships/slide" Target="slide7.xml"/><Relationship Id="rId7" Type="http://schemas.openxmlformats.org/officeDocument/2006/relationships/image" Target="../media/image3.png"/><Relationship Id="rId12" Type="http://schemas.openxmlformats.org/officeDocument/2006/relationships/image" Target="../media/image7.svg"/><Relationship Id="rId17" Type="http://schemas.openxmlformats.org/officeDocument/2006/relationships/image" Target="../media/image38.jpeg"/><Relationship Id="rId25" Type="http://schemas.openxmlformats.org/officeDocument/2006/relationships/slide" Target="slide5.xml"/><Relationship Id="rId2" Type="http://schemas.openxmlformats.org/officeDocument/2006/relationships/slideLayout" Target="../slideLayouts/slideLayout7.xml"/><Relationship Id="rId16" Type="http://schemas.openxmlformats.org/officeDocument/2006/relationships/image" Target="../media/image37.jpeg"/><Relationship Id="rId20" Type="http://schemas.openxmlformats.org/officeDocument/2006/relationships/image" Target="../media/image20.png"/><Relationship Id="rId1" Type="http://schemas.openxmlformats.org/officeDocument/2006/relationships/tags" Target="../tags/tag9.xml"/><Relationship Id="rId6" Type="http://schemas.openxmlformats.org/officeDocument/2006/relationships/image" Target="../media/image3.svg"/><Relationship Id="rId11" Type="http://schemas.openxmlformats.org/officeDocument/2006/relationships/image" Target="../media/image4.png"/><Relationship Id="rId24" Type="http://schemas.openxmlformats.org/officeDocument/2006/relationships/image" Target="../media/image19.png"/><Relationship Id="rId5" Type="http://schemas.openxmlformats.org/officeDocument/2006/relationships/image" Target="../media/image2.png"/><Relationship Id="rId15" Type="http://schemas.openxmlformats.org/officeDocument/2006/relationships/image" Target="../media/image36.jpeg"/><Relationship Id="rId23" Type="http://schemas.openxmlformats.org/officeDocument/2006/relationships/slide" Target="slide9.xml"/><Relationship Id="rId28" Type="http://schemas.openxmlformats.org/officeDocument/2006/relationships/image" Target="../media/image26.png"/><Relationship Id="rId10" Type="http://schemas.openxmlformats.org/officeDocument/2006/relationships/image" Target="../media/image15.svg"/><Relationship Id="rId19" Type="http://schemas.openxmlformats.org/officeDocument/2006/relationships/slide" Target="slide2.xml"/><Relationship Id="rId4" Type="http://schemas.openxmlformats.org/officeDocument/2006/relationships/image" Target="../media/image1.jpeg"/><Relationship Id="rId9" Type="http://schemas.openxmlformats.org/officeDocument/2006/relationships/image" Target="../media/image8.png"/><Relationship Id="rId14" Type="http://schemas.openxmlformats.org/officeDocument/2006/relationships/image" Target="../media/image17.svg"/><Relationship Id="rId22" Type="http://schemas.openxmlformats.org/officeDocument/2006/relationships/image" Target="../media/image18.png"/><Relationship Id="rId27" Type="http://schemas.openxmlformats.org/officeDocument/2006/relationships/slide" Target="slide31.xml"/></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20.png"/><Relationship Id="rId12" Type="http://schemas.openxmlformats.org/officeDocument/2006/relationships/slide" Target="slide5.xml"/><Relationship Id="rId2" Type="http://schemas.openxmlformats.org/officeDocument/2006/relationships/video" Target="https://www.youtube.com/embed/DOJ9Sh6ZYQc?feature=oembed" TargetMode="External"/><Relationship Id="rId16" Type="http://schemas.openxmlformats.org/officeDocument/2006/relationships/image" Target="../media/image41.jpeg"/><Relationship Id="rId1" Type="http://schemas.openxmlformats.org/officeDocument/2006/relationships/tags" Target="../tags/tag10.xml"/><Relationship Id="rId6" Type="http://schemas.openxmlformats.org/officeDocument/2006/relationships/slide" Target="slide2.xml"/><Relationship Id="rId11" Type="http://schemas.openxmlformats.org/officeDocument/2006/relationships/image" Target="../media/image19.png"/><Relationship Id="rId5" Type="http://schemas.openxmlformats.org/officeDocument/2006/relationships/image" Target="../media/image40.jpeg"/><Relationship Id="rId15" Type="http://schemas.openxmlformats.org/officeDocument/2006/relationships/image" Target="../media/image26.png"/><Relationship Id="rId10" Type="http://schemas.openxmlformats.org/officeDocument/2006/relationships/slide" Target="slide10.xml"/><Relationship Id="rId4" Type="http://schemas.openxmlformats.org/officeDocument/2006/relationships/notesSlide" Target="../notesSlides/notesSlide9.xml"/><Relationship Id="rId9" Type="http://schemas.openxmlformats.org/officeDocument/2006/relationships/image" Target="../media/image18.png"/><Relationship Id="rId14" Type="http://schemas.openxmlformats.org/officeDocument/2006/relationships/slide" Target="slide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15712479" y="0"/>
              <a:ext cx="7431275" cy="12722688"/>
            </a:xfrm>
            <a:prstGeom prst="rect">
              <a:avLst/>
            </a:prstGeom>
          </p:spPr>
        </p:pic>
      </p:grpSp>
      <p:pic>
        <p:nvPicPr>
          <p:cNvPr id="7" name="Picture 7"/>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249252" y="835088"/>
            <a:ext cx="2750971" cy="2750971"/>
          </a:xfrm>
          <a:prstGeom prst="rect">
            <a:avLst/>
          </a:prstGeom>
        </p:spPr>
      </p:pic>
      <p:pic>
        <p:nvPicPr>
          <p:cNvPr id="8" name="Picture 8"/>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2905390">
            <a:off x="4061667" y="8326396"/>
            <a:ext cx="494161" cy="2690975"/>
          </a:xfrm>
          <a:prstGeom prst="rect">
            <a:avLst/>
          </a:prstGeom>
        </p:spPr>
      </p:pic>
      <p:pic>
        <p:nvPicPr>
          <p:cNvPr id="9" name="Picture 9"/>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rot="-573973">
            <a:off x="372598" y="-992689"/>
            <a:ext cx="3771053" cy="4724554"/>
          </a:xfrm>
          <a:prstGeom prst="rect">
            <a:avLst/>
          </a:prstGeom>
        </p:spPr>
      </p:pic>
      <p:pic>
        <p:nvPicPr>
          <p:cNvPr id="10" name="Picture 10"/>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8530839">
            <a:off x="1377658" y="4880978"/>
            <a:ext cx="494161" cy="2690975"/>
          </a:xfrm>
          <a:prstGeom prst="rect">
            <a:avLst/>
          </a:prstGeom>
        </p:spPr>
      </p:pic>
      <p:sp>
        <p:nvSpPr>
          <p:cNvPr id="6" name="TextBox 6"/>
          <p:cNvSpPr txBox="1"/>
          <p:nvPr/>
        </p:nvSpPr>
        <p:spPr>
          <a:xfrm>
            <a:off x="3000222" y="2070788"/>
            <a:ext cx="11858550" cy="3719194"/>
          </a:xfrm>
          <a:prstGeom prst="rect">
            <a:avLst/>
          </a:prstGeom>
        </p:spPr>
        <p:txBody>
          <a:bodyPr wrap="square" lIns="0" tIns="0" rIns="0" bIns="0" rtlCol="0" anchor="t">
            <a:spAutoFit/>
          </a:bodyPr>
          <a:lstStyle/>
          <a:p>
            <a:pPr algn="ctr">
              <a:lnSpc>
                <a:spcPts val="14307"/>
              </a:lnSpc>
            </a:pPr>
            <a:r>
              <a:rPr lang="en-US" sz="14452" dirty="0">
                <a:solidFill>
                  <a:srgbClr val="6F131E"/>
                </a:solidFill>
                <a:latin typeface="Jorick"/>
              </a:rPr>
              <a:t>MATA UANG DUNIA</a:t>
            </a:r>
          </a:p>
        </p:txBody>
      </p:sp>
      <p:pic>
        <p:nvPicPr>
          <p:cNvPr id="11" name="Picture 11"/>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4894955">
            <a:off x="16688282" y="2728113"/>
            <a:ext cx="657127" cy="3578414"/>
          </a:xfrm>
          <a:prstGeom prst="rect">
            <a:avLst/>
          </a:prstGeom>
        </p:spPr>
      </p:pic>
      <p:pic>
        <p:nvPicPr>
          <p:cNvPr id="12" name="Picture 12"/>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rot="-466187" flipH="1">
            <a:off x="517071" y="5729911"/>
            <a:ext cx="3685903" cy="4792545"/>
          </a:xfrm>
          <a:prstGeom prst="rect">
            <a:avLst/>
          </a:prstGeom>
        </p:spPr>
      </p:pic>
      <p:pic>
        <p:nvPicPr>
          <p:cNvPr id="13" name="Picture 13"/>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a:off x="15198816" y="5551167"/>
            <a:ext cx="3042986" cy="3042986"/>
          </a:xfrm>
          <a:prstGeom prst="rect">
            <a:avLst/>
          </a:prstGeom>
        </p:spPr>
      </p:pic>
      <p:pic>
        <p:nvPicPr>
          <p:cNvPr id="14" name="Picture 14"/>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rcRect/>
          <a:stretch>
            <a:fillRect/>
          </a:stretch>
        </p:blipFill>
        <p:spPr>
          <a:xfrm rot="-4279549">
            <a:off x="5036113" y="1827138"/>
            <a:ext cx="1066125" cy="908872"/>
          </a:xfrm>
          <a:prstGeom prst="rect">
            <a:avLst/>
          </a:prstGeom>
        </p:spPr>
      </p:pic>
      <p:pic>
        <p:nvPicPr>
          <p:cNvPr id="15" name="Picture 15"/>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a:off x="11341636" y="1113767"/>
            <a:ext cx="2345769" cy="2345769"/>
          </a:xfrm>
          <a:prstGeom prst="rect">
            <a:avLst/>
          </a:prstGeom>
        </p:spPr>
      </p:pic>
      <p:pic>
        <p:nvPicPr>
          <p:cNvPr id="16" name="Picture 16"/>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a:xfrm rot="521764">
            <a:off x="13619511" y="288761"/>
            <a:ext cx="4023737" cy="2682491"/>
          </a:xfrm>
          <a:prstGeom prst="rect">
            <a:avLst/>
          </a:prstGeom>
        </p:spPr>
      </p:pic>
      <p:pic>
        <p:nvPicPr>
          <p:cNvPr id="17" name="Picture 17"/>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rcRect/>
          <a:stretch>
            <a:fillRect/>
          </a:stretch>
        </p:blipFill>
        <p:spPr>
          <a:xfrm>
            <a:off x="16045685" y="803156"/>
            <a:ext cx="971160" cy="827914"/>
          </a:xfrm>
          <a:prstGeom prst="rect">
            <a:avLst/>
          </a:prstGeom>
        </p:spPr>
      </p:pic>
      <p:pic>
        <p:nvPicPr>
          <p:cNvPr id="18" name="Picture 18"/>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2700000">
            <a:off x="5240612" y="-954119"/>
            <a:ext cx="657127" cy="3578414"/>
          </a:xfrm>
          <a:prstGeom prst="rect">
            <a:avLst/>
          </a:prstGeom>
        </p:spPr>
      </p:pic>
      <p:pic>
        <p:nvPicPr>
          <p:cNvPr id="19" name="Picture 19"/>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rcRect/>
          <a:stretch>
            <a:fillRect/>
          </a:stretch>
        </p:blipFill>
        <p:spPr>
          <a:xfrm rot="-3397390">
            <a:off x="11298323" y="7527316"/>
            <a:ext cx="936109" cy="798033"/>
          </a:xfrm>
          <a:prstGeom prst="rect">
            <a:avLst/>
          </a:prstGeom>
        </p:spPr>
      </p:pic>
      <p:pic>
        <p:nvPicPr>
          <p:cNvPr id="20" name="Picture 20"/>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rcRect/>
          <a:stretch>
            <a:fillRect/>
          </a:stretch>
        </p:blipFill>
        <p:spPr>
          <a:xfrm rot="1007624">
            <a:off x="13492681" y="5919372"/>
            <a:ext cx="3086998" cy="4479813"/>
          </a:xfrm>
          <a:prstGeom prst="rect">
            <a:avLst/>
          </a:prstGeom>
        </p:spPr>
      </p:pic>
      <p:pic>
        <p:nvPicPr>
          <p:cNvPr id="22" name="Picture 22">
            <a:hlinkClick r:id="rId28" action="ppaction://hlinksldjump">
              <a:snd r:embed="rId29" name="mixkit-interface-click-hover-1127.wav"/>
            </a:hlinkClick>
          </p:cNvPr>
          <p:cNvPicPr>
            <a:picLocks noChangeAspect="1"/>
          </p:cNvPicPr>
          <p:nvPr/>
        </p:nvPicPr>
        <p:blipFill>
          <a:blip r:embed="rId30" cstate="email">
            <a:extLst>
              <a:ext uri="{28A0092B-C50C-407E-A947-70E740481C1C}">
                <a14:useLocalDpi xmlns:a14="http://schemas.microsoft.com/office/drawing/2010/main"/>
              </a:ext>
            </a:extLst>
          </a:blip>
          <a:srcRect/>
          <a:stretch>
            <a:fillRect/>
          </a:stretch>
        </p:blipFill>
        <p:spPr>
          <a:xfrm>
            <a:off x="16942351" y="433813"/>
            <a:ext cx="1345649" cy="1280687"/>
          </a:xfrm>
          <a:prstGeom prst="rect">
            <a:avLst/>
          </a:prstGeom>
        </p:spPr>
      </p:pic>
      <p:grpSp>
        <p:nvGrpSpPr>
          <p:cNvPr id="36" name="Group 35"/>
          <p:cNvGrpSpPr/>
          <p:nvPr/>
        </p:nvGrpSpPr>
        <p:grpSpPr>
          <a:xfrm>
            <a:off x="6805094" y="6226465"/>
            <a:ext cx="4320106" cy="1720024"/>
            <a:chOff x="6673580" y="4141171"/>
            <a:chExt cx="4320106" cy="1720024"/>
          </a:xfrm>
        </p:grpSpPr>
        <p:pic>
          <p:nvPicPr>
            <p:cNvPr id="37" name="Picture 36">
              <a:hlinkClick r:id="rId31" action="ppaction://hlinksldjump"/>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6673580" y="4141171"/>
              <a:ext cx="4320106" cy="1720024"/>
            </a:xfrm>
            <a:prstGeom prst="rect">
              <a:avLst/>
            </a:prstGeom>
          </p:spPr>
        </p:pic>
        <p:sp>
          <p:nvSpPr>
            <p:cNvPr id="38" name="TextBox 37">
              <a:hlinkClick r:id="rId31" action="ppaction://hlinksldjump">
                <a:snd r:embed="rId33" name="mixkit-hard-click-1118.wav"/>
              </a:hlinkClick>
            </p:cNvPr>
            <p:cNvSpPr txBox="1"/>
            <p:nvPr/>
          </p:nvSpPr>
          <p:spPr>
            <a:xfrm>
              <a:off x="7757198" y="4372570"/>
              <a:ext cx="2152869" cy="923330"/>
            </a:xfrm>
            <a:prstGeom prst="rect">
              <a:avLst/>
            </a:prstGeom>
            <a:noFill/>
          </p:spPr>
          <p:txBody>
            <a:bodyPr wrap="square" rtlCol="0">
              <a:spAutoFit/>
            </a:bodyPr>
            <a:lstStyle/>
            <a:p>
              <a:pPr algn="ctr"/>
              <a:r>
                <a:rPr lang="id-ID" sz="5400" dirty="0">
                  <a:latin typeface="Forte" pitchFamily="66" charset="0"/>
                </a:rPr>
                <a:t>START</a:t>
              </a:r>
            </a:p>
          </p:txBody>
        </p:sp>
      </p:grpSp>
      <p:pic>
        <p:nvPicPr>
          <p:cNvPr id="23" name="Gambar 22">
            <a:extLst>
              <a:ext uri="{FF2B5EF4-FFF2-40B4-BE49-F238E27FC236}">
                <a16:creationId xmlns:a16="http://schemas.microsoft.com/office/drawing/2014/main" xmlns="" id="{5D205B0C-5639-2BA9-2EDC-3592DA532221}"/>
              </a:ext>
            </a:extLst>
          </p:cNvPr>
          <p:cNvPicPr>
            <a:picLocks noChangeAspect="1"/>
          </p:cNvPicPr>
          <p:nvPr/>
        </p:nvPicPr>
        <p:blipFill>
          <a:blip r:embed="rId34" cstate="email">
            <a:extLst>
              <a:ext uri="{BEBA8EAE-BF5A-486C-A8C5-ECC9F3942E4B}">
                <a14:imgProps xmlns:a14="http://schemas.microsoft.com/office/drawing/2010/main">
                  <a14:imgLayer r:embed="rId3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828523" y="3351171"/>
            <a:ext cx="2171700" cy="2171700"/>
          </a:xfrm>
          <a:prstGeom prst="rect">
            <a:avLst/>
          </a:prstGeom>
        </p:spPr>
      </p:pic>
      <p:pic>
        <p:nvPicPr>
          <p:cNvPr id="24" name="mixkit-dance-with-me-3">
            <a:hlinkClick r:id="" action="ppaction://media"/>
            <a:extLst>
              <a:ext uri="{FF2B5EF4-FFF2-40B4-BE49-F238E27FC236}">
                <a16:creationId xmlns:a16="http://schemas.microsoft.com/office/drawing/2014/main" xmlns="" id="{13E52773-F485-F1C3-6ADC-B25425AAC0AC}"/>
              </a:ext>
            </a:extLst>
          </p:cNvPr>
          <p:cNvPicPr>
            <a:picLocks noChangeAspect="1"/>
          </p:cNvPicPr>
          <p:nvPr>
            <a:audioFile r:link="rId3"/>
            <p:extLst>
              <p:ext uri="{DAA4B4D4-6D71-4841-9C94-3DE7FCFB9230}">
                <p14:media xmlns:p14="http://schemas.microsoft.com/office/powerpoint/2010/main" r:embed="rId2"/>
              </p:ext>
            </p:extLst>
          </p:nvPr>
        </p:nvPicPr>
        <p:blipFill>
          <a:blip r:embed="rId36"/>
          <a:stretch>
            <a:fillRect/>
          </a:stretch>
        </p:blipFill>
        <p:spPr>
          <a:xfrm>
            <a:off x="1595715" y="4205622"/>
            <a:ext cx="609600" cy="609600"/>
          </a:xfrm>
          <a:prstGeom prst="rect">
            <a:avLst/>
          </a:prstGeom>
        </p:spPr>
      </p:pic>
    </p:spTree>
    <p:custDataLst>
      <p:tags r:id="rId1"/>
    </p:custDataLst>
    <p:extLst>
      <p:ext uri="{BB962C8B-B14F-4D97-AF65-F5344CB8AC3E}">
        <p14:creationId xmlns:p14="http://schemas.microsoft.com/office/powerpoint/2010/main" val="193162971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1+#ppt_h/2"/>
                                          </p:val>
                                        </p:tav>
                                        <p:tav tm="100000">
                                          <p:val>
                                            <p:strVal val="#ppt_y"/>
                                          </p:val>
                                        </p:tav>
                                      </p:tavLst>
                                    </p:anim>
                                  </p:childTnLst>
                                </p:cTn>
                              </p:par>
                              <p:par>
                                <p:cTn id="11" presetID="53" presetClass="entr" presetSubtype="16"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24"/>
                </p:tgtEl>
              </p:cMediaNode>
            </p:audi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r="13476"/>
          <a:stretch>
            <a:fillRect/>
          </a:stretch>
        </p:blipFill>
        <p:spPr>
          <a:xfrm>
            <a:off x="526391" y="182240"/>
            <a:ext cx="12704425" cy="9744299"/>
          </a:xfrm>
          <a:prstGeom prst="rect">
            <a:avLst/>
          </a:prstGeom>
        </p:spPr>
      </p:pic>
      <p:pic>
        <p:nvPicPr>
          <p:cNvPr id="4" name="Picture 4"/>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2056521" y="229313"/>
            <a:ext cx="5664114" cy="9697226"/>
          </a:xfrm>
          <a:prstGeom prst="rect">
            <a:avLst/>
          </a:prstGeom>
        </p:spPr>
      </p:pic>
      <p:pic>
        <p:nvPicPr>
          <p:cNvPr id="5" name="Picture 5"/>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1028700" y="1866121"/>
            <a:ext cx="12202116" cy="6554757"/>
          </a:xfrm>
          <a:prstGeom prst="rect">
            <a:avLst/>
          </a:prstGeom>
        </p:spPr>
      </p:pic>
      <p:pic>
        <p:nvPicPr>
          <p:cNvPr id="6" name="Picture 6"/>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2705588" y="4180956"/>
            <a:ext cx="572214" cy="572214"/>
          </a:xfrm>
          <a:prstGeom prst="rect">
            <a:avLst/>
          </a:prstGeom>
        </p:spPr>
      </p:pic>
      <p:pic>
        <p:nvPicPr>
          <p:cNvPr id="7" name="Picture 7"/>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a:off x="7824485" y="4496071"/>
            <a:ext cx="572214" cy="572214"/>
          </a:xfrm>
          <a:prstGeom prst="rect">
            <a:avLst/>
          </a:prstGeom>
        </p:spPr>
      </p:pic>
      <p:pic>
        <p:nvPicPr>
          <p:cNvPr id="8" name="Picture 8"/>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a:off x="7585950" y="3831576"/>
            <a:ext cx="572214" cy="572214"/>
          </a:xfrm>
          <a:prstGeom prst="rect">
            <a:avLst/>
          </a:prstGeom>
        </p:spPr>
      </p:pic>
      <p:pic>
        <p:nvPicPr>
          <p:cNvPr id="9" name="Picture 9"/>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a:off x="9483344" y="3895655"/>
            <a:ext cx="572214" cy="572214"/>
          </a:xfrm>
          <a:prstGeom prst="rect">
            <a:avLst/>
          </a:prstGeom>
        </p:spPr>
      </p:pic>
      <p:pic>
        <p:nvPicPr>
          <p:cNvPr id="10" name="Picture 10"/>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a:off x="9769451" y="2773714"/>
            <a:ext cx="572214" cy="572214"/>
          </a:xfrm>
          <a:prstGeom prst="rect">
            <a:avLst/>
          </a:prstGeom>
        </p:spPr>
      </p:pic>
      <p:pic>
        <p:nvPicPr>
          <p:cNvPr id="11" name="Picture 11"/>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rcRect/>
          <a:stretch>
            <a:fillRect/>
          </a:stretch>
        </p:blipFill>
        <p:spPr>
          <a:xfrm>
            <a:off x="11379533" y="4385296"/>
            <a:ext cx="572214" cy="572214"/>
          </a:xfrm>
          <a:prstGeom prst="rect">
            <a:avLst/>
          </a:prstGeom>
        </p:spPr>
      </p:pic>
      <p:pic>
        <p:nvPicPr>
          <p:cNvPr id="12" name="Picture 12"/>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xmlns="" r:embed="rId24"/>
              </a:ext>
            </a:extLst>
          </a:blip>
          <a:srcRect/>
          <a:stretch>
            <a:fillRect/>
          </a:stretch>
        </p:blipFill>
        <p:spPr>
          <a:xfrm>
            <a:off x="10699784" y="3889127"/>
            <a:ext cx="572214" cy="577936"/>
          </a:xfrm>
          <a:prstGeom prst="rect">
            <a:avLst/>
          </a:prstGeom>
        </p:spPr>
      </p:pic>
      <p:pic>
        <p:nvPicPr>
          <p:cNvPr id="13" name="Picture 13"/>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xmlns="" r:embed="rId26"/>
              </a:ext>
            </a:extLst>
          </a:blip>
          <a:srcRect/>
          <a:stretch>
            <a:fillRect/>
          </a:stretch>
        </p:blipFill>
        <p:spPr>
          <a:xfrm>
            <a:off x="10405234" y="5774361"/>
            <a:ext cx="589099" cy="589099"/>
          </a:xfrm>
          <a:prstGeom prst="rect">
            <a:avLst/>
          </a:prstGeom>
        </p:spPr>
      </p:pic>
      <p:pic>
        <p:nvPicPr>
          <p:cNvPr id="14" name="Picture 14"/>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13813617" y="766490"/>
            <a:ext cx="544423" cy="544423"/>
          </a:xfrm>
          <a:prstGeom prst="rect">
            <a:avLst/>
          </a:prstGeom>
        </p:spPr>
      </p:pic>
      <p:pic>
        <p:nvPicPr>
          <p:cNvPr id="15" name="Picture 15"/>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a:off x="13813617" y="1699849"/>
            <a:ext cx="544423" cy="544423"/>
          </a:xfrm>
          <a:prstGeom prst="rect">
            <a:avLst/>
          </a:prstGeom>
        </p:spPr>
      </p:pic>
      <p:pic>
        <p:nvPicPr>
          <p:cNvPr id="16" name="Picture 16"/>
          <p:cNvPicPr>
            <a:picLocks noChangeAspect="1"/>
          </p:cNvPicPr>
          <p:nvPr/>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a:off x="13813617" y="2636555"/>
            <a:ext cx="544423" cy="544423"/>
          </a:xfrm>
          <a:prstGeom prst="rect">
            <a:avLst/>
          </a:prstGeom>
        </p:spPr>
      </p:pic>
      <p:pic>
        <p:nvPicPr>
          <p:cNvPr id="17" name="Picture 17"/>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a:off x="13813617" y="3573261"/>
            <a:ext cx="544423" cy="544423"/>
          </a:xfrm>
          <a:prstGeom prst="rect">
            <a:avLst/>
          </a:prstGeom>
        </p:spPr>
      </p:pic>
      <p:pic>
        <p:nvPicPr>
          <p:cNvPr id="18" name="Picture 18"/>
          <p:cNvPicPr>
            <a:picLocks noChangeAspect="1"/>
          </p:cNvPicPr>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a:off x="13813617" y="4509966"/>
            <a:ext cx="544423" cy="544423"/>
          </a:xfrm>
          <a:prstGeom prst="rect">
            <a:avLst/>
          </a:prstGeom>
        </p:spPr>
      </p:pic>
      <p:pic>
        <p:nvPicPr>
          <p:cNvPr id="19" name="Picture 19"/>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rcRect/>
          <a:stretch>
            <a:fillRect/>
          </a:stretch>
        </p:blipFill>
        <p:spPr>
          <a:xfrm>
            <a:off x="13813617" y="5446672"/>
            <a:ext cx="544423" cy="544423"/>
          </a:xfrm>
          <a:prstGeom prst="rect">
            <a:avLst/>
          </a:prstGeom>
        </p:spPr>
      </p:pic>
      <p:pic>
        <p:nvPicPr>
          <p:cNvPr id="20" name="Picture 20"/>
          <p:cNvPicPr>
            <a:picLocks noChangeAspect="1"/>
          </p:cNvPicPr>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xmlns="" r:embed="rId24"/>
              </a:ext>
            </a:extLst>
          </a:blip>
          <a:srcRect/>
          <a:stretch>
            <a:fillRect/>
          </a:stretch>
        </p:blipFill>
        <p:spPr>
          <a:xfrm>
            <a:off x="13813617" y="6379510"/>
            <a:ext cx="544423" cy="549867"/>
          </a:xfrm>
          <a:prstGeom prst="rect">
            <a:avLst/>
          </a:prstGeom>
        </p:spPr>
      </p:pic>
      <p:pic>
        <p:nvPicPr>
          <p:cNvPr id="21" name="Picture 21"/>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xmlns="" r:embed="rId26"/>
              </a:ext>
            </a:extLst>
          </a:blip>
          <a:srcRect/>
          <a:stretch>
            <a:fillRect/>
          </a:stretch>
        </p:blipFill>
        <p:spPr>
          <a:xfrm>
            <a:off x="13813617" y="7321660"/>
            <a:ext cx="560488" cy="560488"/>
          </a:xfrm>
          <a:prstGeom prst="rect">
            <a:avLst/>
          </a:prstGeom>
        </p:spPr>
      </p:pic>
      <p:sp>
        <p:nvSpPr>
          <p:cNvPr id="22" name="TextBox 22"/>
          <p:cNvSpPr txBox="1"/>
          <p:nvPr/>
        </p:nvSpPr>
        <p:spPr>
          <a:xfrm>
            <a:off x="14591542" y="7382922"/>
            <a:ext cx="2692042" cy="390340"/>
          </a:xfrm>
          <a:prstGeom prst="rect">
            <a:avLst/>
          </a:prstGeom>
        </p:spPr>
        <p:txBody>
          <a:bodyPr lIns="0" tIns="0" rIns="0" bIns="0" rtlCol="0" anchor="t">
            <a:spAutoFit/>
          </a:bodyPr>
          <a:lstStyle/>
          <a:p>
            <a:pPr>
              <a:lnSpc>
                <a:spcPts val="3160"/>
              </a:lnSpc>
              <a:spcBef>
                <a:spcPct val="0"/>
              </a:spcBef>
            </a:pPr>
            <a:r>
              <a:rPr lang="en-US" sz="2257">
                <a:solidFill>
                  <a:srgbClr val="000000"/>
                </a:solidFill>
                <a:latin typeface="Quattrocento Bold"/>
              </a:rPr>
              <a:t>Indonesia (Rupiah)</a:t>
            </a:r>
          </a:p>
        </p:txBody>
      </p:sp>
      <p:sp>
        <p:nvSpPr>
          <p:cNvPr id="23" name="TextBox 23"/>
          <p:cNvSpPr txBox="1"/>
          <p:nvPr/>
        </p:nvSpPr>
        <p:spPr>
          <a:xfrm>
            <a:off x="14591542" y="819719"/>
            <a:ext cx="2692042" cy="390340"/>
          </a:xfrm>
          <a:prstGeom prst="rect">
            <a:avLst/>
          </a:prstGeom>
        </p:spPr>
        <p:txBody>
          <a:bodyPr lIns="0" tIns="0" rIns="0" bIns="0" rtlCol="0" anchor="t">
            <a:spAutoFit/>
          </a:bodyPr>
          <a:lstStyle/>
          <a:p>
            <a:pPr>
              <a:lnSpc>
                <a:spcPts val="3160"/>
              </a:lnSpc>
              <a:spcBef>
                <a:spcPct val="0"/>
              </a:spcBef>
            </a:pPr>
            <a:r>
              <a:rPr lang="en-US" sz="2257">
                <a:solidFill>
                  <a:srgbClr val="000000"/>
                </a:solidFill>
                <a:latin typeface="Quattrocento Bold"/>
              </a:rPr>
              <a:t>Amerika (USD)</a:t>
            </a:r>
          </a:p>
        </p:txBody>
      </p:sp>
      <p:sp>
        <p:nvSpPr>
          <p:cNvPr id="24" name="TextBox 24"/>
          <p:cNvSpPr txBox="1"/>
          <p:nvPr/>
        </p:nvSpPr>
        <p:spPr>
          <a:xfrm>
            <a:off x="14591542" y="1753078"/>
            <a:ext cx="2692042" cy="390340"/>
          </a:xfrm>
          <a:prstGeom prst="rect">
            <a:avLst/>
          </a:prstGeom>
        </p:spPr>
        <p:txBody>
          <a:bodyPr lIns="0" tIns="0" rIns="0" bIns="0" rtlCol="0" anchor="t">
            <a:spAutoFit/>
          </a:bodyPr>
          <a:lstStyle/>
          <a:p>
            <a:pPr>
              <a:lnSpc>
                <a:spcPts val="3160"/>
              </a:lnSpc>
              <a:spcBef>
                <a:spcPct val="0"/>
              </a:spcBef>
            </a:pPr>
            <a:r>
              <a:rPr lang="en-US" sz="2257">
                <a:solidFill>
                  <a:srgbClr val="000000"/>
                </a:solidFill>
                <a:latin typeface="Quattrocento Bold"/>
              </a:rPr>
              <a:t>Saudi Arabia (Riyal)</a:t>
            </a:r>
          </a:p>
        </p:txBody>
      </p:sp>
      <p:sp>
        <p:nvSpPr>
          <p:cNvPr id="25" name="TextBox 25"/>
          <p:cNvSpPr txBox="1"/>
          <p:nvPr/>
        </p:nvSpPr>
        <p:spPr>
          <a:xfrm>
            <a:off x="14591542" y="2669481"/>
            <a:ext cx="2692042" cy="390340"/>
          </a:xfrm>
          <a:prstGeom prst="rect">
            <a:avLst/>
          </a:prstGeom>
        </p:spPr>
        <p:txBody>
          <a:bodyPr lIns="0" tIns="0" rIns="0" bIns="0" rtlCol="0" anchor="t">
            <a:spAutoFit/>
          </a:bodyPr>
          <a:lstStyle/>
          <a:p>
            <a:pPr>
              <a:lnSpc>
                <a:spcPts val="3160"/>
              </a:lnSpc>
              <a:spcBef>
                <a:spcPct val="0"/>
              </a:spcBef>
            </a:pPr>
            <a:r>
              <a:rPr lang="en-US" sz="2257">
                <a:solidFill>
                  <a:srgbClr val="000000"/>
                </a:solidFill>
                <a:latin typeface="Quattrocento Bold"/>
              </a:rPr>
              <a:t>Turki (Lira)</a:t>
            </a:r>
          </a:p>
        </p:txBody>
      </p:sp>
      <p:sp>
        <p:nvSpPr>
          <p:cNvPr id="26" name="TextBox 26"/>
          <p:cNvSpPr txBox="1"/>
          <p:nvPr/>
        </p:nvSpPr>
        <p:spPr>
          <a:xfrm>
            <a:off x="14591542" y="3670144"/>
            <a:ext cx="2692042" cy="390340"/>
          </a:xfrm>
          <a:prstGeom prst="rect">
            <a:avLst/>
          </a:prstGeom>
        </p:spPr>
        <p:txBody>
          <a:bodyPr lIns="0" tIns="0" rIns="0" bIns="0" rtlCol="0" anchor="t">
            <a:spAutoFit/>
          </a:bodyPr>
          <a:lstStyle/>
          <a:p>
            <a:pPr>
              <a:lnSpc>
                <a:spcPts val="3160"/>
              </a:lnSpc>
              <a:spcBef>
                <a:spcPct val="0"/>
              </a:spcBef>
            </a:pPr>
            <a:r>
              <a:rPr lang="en-US" sz="2257">
                <a:solidFill>
                  <a:srgbClr val="000000"/>
                </a:solidFill>
                <a:latin typeface="Quattrocento Bold"/>
              </a:rPr>
              <a:t>China (Yuan)</a:t>
            </a:r>
          </a:p>
        </p:txBody>
      </p:sp>
      <p:sp>
        <p:nvSpPr>
          <p:cNvPr id="27" name="TextBox 27"/>
          <p:cNvSpPr txBox="1"/>
          <p:nvPr/>
        </p:nvSpPr>
        <p:spPr>
          <a:xfrm>
            <a:off x="14591542" y="4534187"/>
            <a:ext cx="2692042" cy="390340"/>
          </a:xfrm>
          <a:prstGeom prst="rect">
            <a:avLst/>
          </a:prstGeom>
        </p:spPr>
        <p:txBody>
          <a:bodyPr lIns="0" tIns="0" rIns="0" bIns="0" rtlCol="0" anchor="t">
            <a:spAutoFit/>
          </a:bodyPr>
          <a:lstStyle/>
          <a:p>
            <a:pPr>
              <a:lnSpc>
                <a:spcPts val="3160"/>
              </a:lnSpc>
              <a:spcBef>
                <a:spcPct val="0"/>
              </a:spcBef>
            </a:pPr>
            <a:r>
              <a:rPr lang="en-US" sz="2257">
                <a:solidFill>
                  <a:srgbClr val="000000"/>
                </a:solidFill>
                <a:latin typeface="Quattrocento Bold"/>
              </a:rPr>
              <a:t>Rusia (Rubel)</a:t>
            </a:r>
          </a:p>
        </p:txBody>
      </p:sp>
      <p:sp>
        <p:nvSpPr>
          <p:cNvPr id="28" name="TextBox 28"/>
          <p:cNvSpPr txBox="1"/>
          <p:nvPr/>
        </p:nvSpPr>
        <p:spPr>
          <a:xfrm>
            <a:off x="14591542" y="5467452"/>
            <a:ext cx="2692042" cy="390340"/>
          </a:xfrm>
          <a:prstGeom prst="rect">
            <a:avLst/>
          </a:prstGeom>
        </p:spPr>
        <p:txBody>
          <a:bodyPr lIns="0" tIns="0" rIns="0" bIns="0" rtlCol="0" anchor="t">
            <a:spAutoFit/>
          </a:bodyPr>
          <a:lstStyle/>
          <a:p>
            <a:pPr>
              <a:lnSpc>
                <a:spcPts val="3160"/>
              </a:lnSpc>
              <a:spcBef>
                <a:spcPct val="0"/>
              </a:spcBef>
            </a:pPr>
            <a:r>
              <a:rPr lang="en-US" sz="2257">
                <a:solidFill>
                  <a:srgbClr val="000000"/>
                </a:solidFill>
                <a:latin typeface="Quattrocento Bold"/>
              </a:rPr>
              <a:t>Jepang (Yen)</a:t>
            </a:r>
          </a:p>
        </p:txBody>
      </p:sp>
      <p:sp>
        <p:nvSpPr>
          <p:cNvPr id="29" name="TextBox 29"/>
          <p:cNvSpPr txBox="1"/>
          <p:nvPr/>
        </p:nvSpPr>
        <p:spPr>
          <a:xfrm>
            <a:off x="14567258" y="6400717"/>
            <a:ext cx="2692042" cy="390340"/>
          </a:xfrm>
          <a:prstGeom prst="rect">
            <a:avLst/>
          </a:prstGeom>
        </p:spPr>
        <p:txBody>
          <a:bodyPr lIns="0" tIns="0" rIns="0" bIns="0" rtlCol="0" anchor="t">
            <a:spAutoFit/>
          </a:bodyPr>
          <a:lstStyle/>
          <a:p>
            <a:pPr>
              <a:lnSpc>
                <a:spcPts val="3160"/>
              </a:lnSpc>
              <a:spcBef>
                <a:spcPct val="0"/>
              </a:spcBef>
            </a:pPr>
            <a:r>
              <a:rPr lang="en-US" sz="2257">
                <a:solidFill>
                  <a:srgbClr val="000000"/>
                </a:solidFill>
                <a:latin typeface="Quattrocento Bold"/>
              </a:rPr>
              <a:t>Korea (Won)</a:t>
            </a:r>
          </a:p>
        </p:txBody>
      </p:sp>
      <p:sp>
        <p:nvSpPr>
          <p:cNvPr id="30" name="TextBox 30"/>
          <p:cNvSpPr txBox="1"/>
          <p:nvPr/>
        </p:nvSpPr>
        <p:spPr>
          <a:xfrm>
            <a:off x="930926" y="823550"/>
            <a:ext cx="13559438" cy="876299"/>
          </a:xfrm>
          <a:prstGeom prst="rect">
            <a:avLst/>
          </a:prstGeom>
        </p:spPr>
        <p:txBody>
          <a:bodyPr lIns="0" tIns="0" rIns="0" bIns="0" rtlCol="0" anchor="t">
            <a:spAutoFit/>
          </a:bodyPr>
          <a:lstStyle/>
          <a:p>
            <a:pPr algn="ctr">
              <a:lnSpc>
                <a:spcPts val="6299"/>
              </a:lnSpc>
            </a:pPr>
            <a:r>
              <a:rPr lang="en-US" sz="7499" dirty="0">
                <a:solidFill>
                  <a:srgbClr val="6F131E"/>
                </a:solidFill>
                <a:latin typeface="Jorick"/>
              </a:rPr>
              <a:t>Mata </a:t>
            </a:r>
            <a:r>
              <a:rPr lang="en-US" sz="7499" dirty="0" err="1">
                <a:solidFill>
                  <a:srgbClr val="6F131E"/>
                </a:solidFill>
                <a:latin typeface="Jorick"/>
              </a:rPr>
              <a:t>Uang</a:t>
            </a:r>
            <a:r>
              <a:rPr lang="en-US" sz="7499" dirty="0">
                <a:solidFill>
                  <a:srgbClr val="6F131E"/>
                </a:solidFill>
                <a:latin typeface="Jorick"/>
              </a:rPr>
              <a:t> Negara di </a:t>
            </a:r>
            <a:r>
              <a:rPr lang="en-US" sz="7499" dirty="0" err="1">
                <a:solidFill>
                  <a:srgbClr val="6F131E"/>
                </a:solidFill>
                <a:latin typeface="Jorick"/>
              </a:rPr>
              <a:t>Dunia</a:t>
            </a:r>
            <a:endParaRPr lang="en-US" sz="7499" dirty="0">
              <a:solidFill>
                <a:srgbClr val="6F131E"/>
              </a:solidFill>
              <a:latin typeface="Jorick"/>
            </a:endParaRPr>
          </a:p>
        </p:txBody>
      </p:sp>
      <p:pic>
        <p:nvPicPr>
          <p:cNvPr id="31" name="Picture 31">
            <a:hlinkClick r:id="rId35" action="ppaction://hlinksldjump"/>
          </p:cNvPr>
          <p:cNvPicPr>
            <a:picLocks noChangeAspect="1"/>
          </p:cNvPicPr>
          <p:nvPr/>
        </p:nvPicPr>
        <p:blipFill>
          <a:blip r:embed="rId36"/>
          <a:srcRect/>
          <a:stretch>
            <a:fillRect/>
          </a:stretch>
        </p:blipFill>
        <p:spPr>
          <a:xfrm>
            <a:off x="8473318" y="8793055"/>
            <a:ext cx="1341364" cy="1379964"/>
          </a:xfrm>
          <a:prstGeom prst="rect">
            <a:avLst/>
          </a:prstGeom>
        </p:spPr>
      </p:pic>
      <p:pic>
        <p:nvPicPr>
          <p:cNvPr id="32" name="Picture 32">
            <a:hlinkClick r:id="rId37" action="ppaction://hlinksldjump"/>
          </p:cNvPr>
          <p:cNvPicPr>
            <a:picLocks noChangeAspect="1"/>
          </p:cNvPicPr>
          <p:nvPr/>
        </p:nvPicPr>
        <p:blipFill>
          <a:blip r:embed="rId38"/>
          <a:srcRect/>
          <a:stretch>
            <a:fillRect/>
          </a:stretch>
        </p:blipFill>
        <p:spPr>
          <a:xfrm>
            <a:off x="503710" y="8494577"/>
            <a:ext cx="1374019" cy="1412998"/>
          </a:xfrm>
          <a:prstGeom prst="rect">
            <a:avLst/>
          </a:prstGeom>
        </p:spPr>
      </p:pic>
      <p:pic>
        <p:nvPicPr>
          <p:cNvPr id="33" name="Picture 33">
            <a:hlinkClick r:id="rId39" action="ppaction://hlinksldjump"/>
          </p:cNvPr>
          <p:cNvPicPr>
            <a:picLocks noChangeAspect="1"/>
          </p:cNvPicPr>
          <p:nvPr/>
        </p:nvPicPr>
        <p:blipFill>
          <a:blip r:embed="rId40"/>
          <a:srcRect/>
          <a:stretch>
            <a:fillRect/>
          </a:stretch>
        </p:blipFill>
        <p:spPr>
          <a:xfrm>
            <a:off x="16439011" y="8542729"/>
            <a:ext cx="1364846" cy="1364846"/>
          </a:xfrm>
          <a:prstGeom prst="rect">
            <a:avLst/>
          </a:prstGeom>
        </p:spPr>
      </p:pic>
      <p:pic>
        <p:nvPicPr>
          <p:cNvPr id="34" name="Picture 34">
            <a:hlinkClick r:id="rId41" action="ppaction://hlinksldjump"/>
          </p:cNvPr>
          <p:cNvPicPr>
            <a:picLocks noChangeAspect="1"/>
          </p:cNvPicPr>
          <p:nvPr/>
        </p:nvPicPr>
        <p:blipFill>
          <a:blip r:embed="rId42"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35" name="Picture 35">
            <a:hlinkClick r:id="rId43" action="ppaction://hlinksldjump"/>
          </p:cNvPr>
          <p:cNvPicPr>
            <a:picLocks noChangeAspect="1"/>
          </p:cNvPicPr>
          <p:nvPr/>
        </p:nvPicPr>
        <p:blipFill>
          <a:blip r:embed="rId44"/>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446042" y="-340940"/>
            <a:ext cx="12440693" cy="9542016"/>
          </a:xfrm>
          <a:prstGeom prst="rect">
            <a:avLst/>
          </a:prstGeom>
        </p:spPr>
      </p:pic>
      <p:pic>
        <p:nvPicPr>
          <p:cNvPr id="4" name="Picture 4"/>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2230402" y="-340940"/>
            <a:ext cx="5573456" cy="9542016"/>
          </a:xfrm>
          <a:prstGeom prst="rect">
            <a:avLst/>
          </a:prstGeom>
        </p:spPr>
      </p:pic>
      <p:grpSp>
        <p:nvGrpSpPr>
          <p:cNvPr id="5" name="Group 5"/>
          <p:cNvGrpSpPr>
            <a:grpSpLocks noChangeAspect="1"/>
          </p:cNvGrpSpPr>
          <p:nvPr/>
        </p:nvGrpSpPr>
        <p:grpSpPr>
          <a:xfrm>
            <a:off x="6179736" y="4786989"/>
            <a:ext cx="3166755" cy="1439290"/>
            <a:chOff x="0" y="0"/>
            <a:chExt cx="7620000" cy="3463290"/>
          </a:xfrm>
        </p:grpSpPr>
        <p:sp>
          <p:nvSpPr>
            <p:cNvPr id="6" name="Freeform 6"/>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7" name="Freeform 7"/>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8" name="Freeform 8"/>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9" name="Group 9"/>
          <p:cNvGrpSpPr>
            <a:grpSpLocks noChangeAspect="1"/>
          </p:cNvGrpSpPr>
          <p:nvPr/>
        </p:nvGrpSpPr>
        <p:grpSpPr>
          <a:xfrm>
            <a:off x="12572239" y="1607228"/>
            <a:ext cx="4121152" cy="1873063"/>
            <a:chOff x="0" y="0"/>
            <a:chExt cx="7620000" cy="3463290"/>
          </a:xfrm>
        </p:grpSpPr>
        <p:sp>
          <p:nvSpPr>
            <p:cNvPr id="10" name="Freeform 10"/>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0" cstate="email">
                <a:extLst>
                  <a:ext uri="{28A0092B-C50C-407E-A947-70E740481C1C}">
                    <a14:useLocalDpi xmlns:a14="http://schemas.microsoft.com/office/drawing/2010/main"/>
                  </a:ext>
                </a:extLst>
              </a:blip>
              <a:stretch>
                <a:fillRect/>
              </a:stretch>
            </a:blipFill>
          </p:spPr>
        </p:sp>
        <p:sp>
          <p:nvSpPr>
            <p:cNvPr id="11" name="Freeform 11"/>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12" name="Freeform 12"/>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13" name="Group 13"/>
          <p:cNvGrpSpPr>
            <a:grpSpLocks noChangeAspect="1"/>
          </p:cNvGrpSpPr>
          <p:nvPr/>
        </p:nvGrpSpPr>
        <p:grpSpPr>
          <a:xfrm>
            <a:off x="1009650" y="2667456"/>
            <a:ext cx="4663440" cy="2119533"/>
            <a:chOff x="0" y="0"/>
            <a:chExt cx="7620000" cy="3463290"/>
          </a:xfrm>
        </p:grpSpPr>
        <p:sp>
          <p:nvSpPr>
            <p:cNvPr id="14" name="Freeform 14"/>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1" cstate="email">
                <a:extLst>
                  <a:ext uri="{28A0092B-C50C-407E-A947-70E740481C1C}">
                    <a14:useLocalDpi xmlns:a14="http://schemas.microsoft.com/office/drawing/2010/main"/>
                  </a:ext>
                </a:extLst>
              </a:blip>
              <a:stretch>
                <a:fillRect/>
              </a:stretch>
            </a:blipFill>
          </p:spPr>
        </p:sp>
        <p:sp>
          <p:nvSpPr>
            <p:cNvPr id="15" name="Freeform 15"/>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16" name="Freeform 16"/>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17" name="Group 17"/>
          <p:cNvGrpSpPr>
            <a:grpSpLocks noChangeAspect="1"/>
          </p:cNvGrpSpPr>
          <p:nvPr/>
        </p:nvGrpSpPr>
        <p:grpSpPr>
          <a:xfrm>
            <a:off x="7077836" y="2294226"/>
            <a:ext cx="4094228" cy="1860826"/>
            <a:chOff x="0" y="0"/>
            <a:chExt cx="7620000" cy="3463290"/>
          </a:xfrm>
        </p:grpSpPr>
        <p:sp>
          <p:nvSpPr>
            <p:cNvPr id="18" name="Freeform 18"/>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2" cstate="email">
                <a:extLst>
                  <a:ext uri="{28A0092B-C50C-407E-A947-70E740481C1C}">
                    <a14:useLocalDpi xmlns:a14="http://schemas.microsoft.com/office/drawing/2010/main"/>
                  </a:ext>
                </a:extLst>
              </a:blip>
              <a:stretch>
                <a:fillRect/>
              </a:stretch>
            </a:blipFill>
          </p:spPr>
        </p:sp>
        <p:sp>
          <p:nvSpPr>
            <p:cNvPr id="19" name="Freeform 19"/>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20" name="Freeform 20"/>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21" name="Group 21"/>
          <p:cNvGrpSpPr>
            <a:grpSpLocks noChangeAspect="1"/>
          </p:cNvGrpSpPr>
          <p:nvPr/>
        </p:nvGrpSpPr>
        <p:grpSpPr>
          <a:xfrm>
            <a:off x="11071706" y="4430068"/>
            <a:ext cx="4663440" cy="2119533"/>
            <a:chOff x="0" y="0"/>
            <a:chExt cx="7620000" cy="3463290"/>
          </a:xfrm>
        </p:grpSpPr>
        <p:sp>
          <p:nvSpPr>
            <p:cNvPr id="22" name="Freeform 22"/>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3" cstate="email">
                <a:extLst>
                  <a:ext uri="{28A0092B-C50C-407E-A947-70E740481C1C}">
                    <a14:useLocalDpi xmlns:a14="http://schemas.microsoft.com/office/drawing/2010/main"/>
                  </a:ext>
                </a:extLst>
              </a:blip>
              <a:stretch>
                <a:fillRect/>
              </a:stretch>
            </a:blipFill>
          </p:spPr>
        </p:sp>
        <p:sp>
          <p:nvSpPr>
            <p:cNvPr id="23" name="Freeform 23"/>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24" name="Freeform 24"/>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25" name="Group 25"/>
          <p:cNvGrpSpPr>
            <a:grpSpLocks noChangeAspect="1"/>
          </p:cNvGrpSpPr>
          <p:nvPr/>
        </p:nvGrpSpPr>
        <p:grpSpPr>
          <a:xfrm>
            <a:off x="1877729" y="920230"/>
            <a:ext cx="3023094" cy="1373996"/>
            <a:chOff x="0" y="0"/>
            <a:chExt cx="7620000" cy="3463290"/>
          </a:xfrm>
        </p:grpSpPr>
        <p:sp>
          <p:nvSpPr>
            <p:cNvPr id="26" name="Freeform 26"/>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4" cstate="email">
                <a:extLst>
                  <a:ext uri="{28A0092B-C50C-407E-A947-70E740481C1C}">
                    <a14:useLocalDpi xmlns:a14="http://schemas.microsoft.com/office/drawing/2010/main"/>
                  </a:ext>
                </a:extLst>
              </a:blip>
              <a:stretch>
                <a:fillRect/>
              </a:stretch>
            </a:blipFill>
          </p:spPr>
        </p:sp>
        <p:sp>
          <p:nvSpPr>
            <p:cNvPr id="27" name="Freeform 27"/>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28" name="Freeform 28"/>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29" name="Group 29"/>
          <p:cNvGrpSpPr>
            <a:grpSpLocks noChangeAspect="1"/>
          </p:cNvGrpSpPr>
          <p:nvPr/>
        </p:nvGrpSpPr>
        <p:grpSpPr>
          <a:xfrm>
            <a:off x="1224984" y="5616770"/>
            <a:ext cx="4154652" cy="1888290"/>
            <a:chOff x="0" y="0"/>
            <a:chExt cx="7620000" cy="3463290"/>
          </a:xfrm>
        </p:grpSpPr>
        <p:sp>
          <p:nvSpPr>
            <p:cNvPr id="30" name="Freeform 30"/>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5" cstate="email">
                <a:extLst>
                  <a:ext uri="{28A0092B-C50C-407E-A947-70E740481C1C}">
                    <a14:useLocalDpi xmlns:a14="http://schemas.microsoft.com/office/drawing/2010/main"/>
                  </a:ext>
                </a:extLst>
              </a:blip>
              <a:stretch>
                <a:fillRect/>
              </a:stretch>
            </a:blipFill>
          </p:spPr>
        </p:sp>
        <p:sp>
          <p:nvSpPr>
            <p:cNvPr id="31" name="Freeform 31"/>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32" name="Freeform 32"/>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33" name="Group 33"/>
          <p:cNvGrpSpPr>
            <a:grpSpLocks noChangeAspect="1"/>
          </p:cNvGrpSpPr>
          <p:nvPr/>
        </p:nvGrpSpPr>
        <p:grpSpPr>
          <a:xfrm>
            <a:off x="12317860" y="6919991"/>
            <a:ext cx="4121152" cy="1873063"/>
            <a:chOff x="0" y="0"/>
            <a:chExt cx="7620000" cy="3463290"/>
          </a:xfrm>
        </p:grpSpPr>
        <p:sp>
          <p:nvSpPr>
            <p:cNvPr id="34" name="Freeform 34"/>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6" cstate="email">
                <a:extLst>
                  <a:ext uri="{28A0092B-C50C-407E-A947-70E740481C1C}">
                    <a14:useLocalDpi xmlns:a14="http://schemas.microsoft.com/office/drawing/2010/main"/>
                  </a:ext>
                </a:extLst>
              </a:blip>
              <a:stretch>
                <a:fillRect/>
              </a:stretch>
            </a:blipFill>
          </p:spPr>
        </p:sp>
        <p:sp>
          <p:nvSpPr>
            <p:cNvPr id="35" name="Freeform 35"/>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36" name="Freeform 36"/>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37" name="Group 37"/>
          <p:cNvGrpSpPr>
            <a:grpSpLocks noChangeAspect="1"/>
          </p:cNvGrpSpPr>
          <p:nvPr/>
        </p:nvGrpSpPr>
        <p:grpSpPr>
          <a:xfrm>
            <a:off x="6179736" y="6778729"/>
            <a:ext cx="4392296" cy="1996298"/>
            <a:chOff x="0" y="0"/>
            <a:chExt cx="7620000" cy="3463290"/>
          </a:xfrm>
        </p:grpSpPr>
        <p:sp>
          <p:nvSpPr>
            <p:cNvPr id="38" name="Freeform 38"/>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7" cstate="email">
                <a:extLst>
                  <a:ext uri="{28A0092B-C50C-407E-A947-70E740481C1C}">
                    <a14:useLocalDpi xmlns:a14="http://schemas.microsoft.com/office/drawing/2010/main"/>
                  </a:ext>
                </a:extLst>
              </a:blip>
              <a:stretch>
                <a:fillRect/>
              </a:stretch>
            </a:blipFill>
          </p:spPr>
        </p:sp>
        <p:sp>
          <p:nvSpPr>
            <p:cNvPr id="39" name="Freeform 39"/>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40" name="Freeform 40"/>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sp>
        <p:nvSpPr>
          <p:cNvPr id="41" name="TextBox 41"/>
          <p:cNvSpPr txBox="1"/>
          <p:nvPr/>
        </p:nvSpPr>
        <p:spPr>
          <a:xfrm>
            <a:off x="4846474" y="572443"/>
            <a:ext cx="8556953" cy="1709546"/>
          </a:xfrm>
          <a:prstGeom prst="rect">
            <a:avLst/>
          </a:prstGeom>
        </p:spPr>
        <p:txBody>
          <a:bodyPr lIns="0" tIns="0" rIns="0" bIns="0" rtlCol="0" anchor="t">
            <a:spAutoFit/>
          </a:bodyPr>
          <a:lstStyle/>
          <a:p>
            <a:pPr algn="ctr">
              <a:lnSpc>
                <a:spcPts val="6383"/>
              </a:lnSpc>
            </a:pPr>
            <a:r>
              <a:rPr lang="en-US" sz="7599" dirty="0">
                <a:solidFill>
                  <a:srgbClr val="6F131E"/>
                </a:solidFill>
                <a:latin typeface="Jorick"/>
              </a:rPr>
              <a:t>Mata </a:t>
            </a:r>
            <a:r>
              <a:rPr lang="en-US" sz="7599" dirty="0" err="1">
                <a:solidFill>
                  <a:srgbClr val="6F131E"/>
                </a:solidFill>
                <a:latin typeface="Jorick"/>
              </a:rPr>
              <a:t>Uang</a:t>
            </a:r>
            <a:r>
              <a:rPr lang="en-US" sz="7599" dirty="0">
                <a:solidFill>
                  <a:srgbClr val="6F131E"/>
                </a:solidFill>
                <a:latin typeface="Jorick"/>
              </a:rPr>
              <a:t> Negara di </a:t>
            </a:r>
            <a:r>
              <a:rPr lang="en-US" sz="7599" dirty="0" err="1">
                <a:solidFill>
                  <a:srgbClr val="6F131E"/>
                </a:solidFill>
                <a:latin typeface="Jorick"/>
              </a:rPr>
              <a:t>Dunia</a:t>
            </a:r>
            <a:endParaRPr lang="en-US" sz="7599" dirty="0">
              <a:solidFill>
                <a:srgbClr val="6F131E"/>
              </a:solidFill>
              <a:latin typeface="Jorick"/>
            </a:endParaRPr>
          </a:p>
        </p:txBody>
      </p:sp>
      <p:pic>
        <p:nvPicPr>
          <p:cNvPr id="42" name="Picture 42">
            <a:hlinkClick r:id="rId18" action="ppaction://hlinksldjump"/>
          </p:cNvPr>
          <p:cNvPicPr>
            <a:picLocks noChangeAspect="1"/>
          </p:cNvPicPr>
          <p:nvPr/>
        </p:nvPicPr>
        <p:blipFill>
          <a:blip r:embed="rId19"/>
          <a:srcRect/>
          <a:stretch>
            <a:fillRect/>
          </a:stretch>
        </p:blipFill>
        <p:spPr>
          <a:xfrm>
            <a:off x="8473318" y="8793055"/>
            <a:ext cx="1341364" cy="1379964"/>
          </a:xfrm>
          <a:prstGeom prst="rect">
            <a:avLst/>
          </a:prstGeom>
        </p:spPr>
      </p:pic>
      <p:pic>
        <p:nvPicPr>
          <p:cNvPr id="43" name="Picture 43">
            <a:hlinkClick r:id="rId20" action="ppaction://hlinksldjump"/>
          </p:cNvPr>
          <p:cNvPicPr>
            <a:picLocks noChangeAspect="1"/>
          </p:cNvPicPr>
          <p:nvPr/>
        </p:nvPicPr>
        <p:blipFill>
          <a:blip r:embed="rId21"/>
          <a:srcRect/>
          <a:stretch>
            <a:fillRect/>
          </a:stretch>
        </p:blipFill>
        <p:spPr>
          <a:xfrm>
            <a:off x="503710" y="8494577"/>
            <a:ext cx="1374019" cy="1412998"/>
          </a:xfrm>
          <a:prstGeom prst="rect">
            <a:avLst/>
          </a:prstGeom>
        </p:spPr>
      </p:pic>
      <p:pic>
        <p:nvPicPr>
          <p:cNvPr id="44" name="Picture 44">
            <a:hlinkClick r:id="rId22" action="ppaction://hlinksldjump"/>
          </p:cNvPr>
          <p:cNvPicPr>
            <a:picLocks noChangeAspect="1"/>
          </p:cNvPicPr>
          <p:nvPr/>
        </p:nvPicPr>
        <p:blipFill>
          <a:blip r:embed="rId23"/>
          <a:srcRect/>
          <a:stretch>
            <a:fillRect/>
          </a:stretch>
        </p:blipFill>
        <p:spPr>
          <a:xfrm>
            <a:off x="16439011" y="8542729"/>
            <a:ext cx="1364846" cy="1364846"/>
          </a:xfrm>
          <a:prstGeom prst="rect">
            <a:avLst/>
          </a:prstGeom>
        </p:spPr>
      </p:pic>
      <p:pic>
        <p:nvPicPr>
          <p:cNvPr id="45" name="Picture 45">
            <a:hlinkClick r:id="rId24" action="ppaction://hlinksldjump"/>
          </p:cNvPr>
          <p:cNvPicPr>
            <a:picLocks noChangeAspect="1"/>
          </p:cNvPicPr>
          <p:nvPr/>
        </p:nvPicPr>
        <p:blipFill>
          <a:blip r:embed="rId25"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46" name="Picture 46">
            <a:hlinkClick r:id="rId26" action="ppaction://hlinksldjump"/>
          </p:cNvPr>
          <p:cNvPicPr>
            <a:picLocks noChangeAspect="1"/>
          </p:cNvPicPr>
          <p:nvPr/>
        </p:nvPicPr>
        <p:blipFill>
          <a:blip r:embed="rId27"/>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par>
                                <p:cTn id="8" presetID="53" presetClass="entr" presetSubtype="16" fill="hold" nodeType="withEffect">
                                  <p:stCondLst>
                                    <p:cond delay="50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nodeType="withEffect">
                                  <p:stCondLst>
                                    <p:cond delay="50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par>
                                <p:cTn id="23" presetID="53" presetClass="entr" presetSubtype="16" fill="hold" nodeType="withEffect">
                                  <p:stCondLst>
                                    <p:cond delay="50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nodeType="withEffect">
                                  <p:stCondLst>
                                    <p:cond delay="50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par>
                                <p:cTn id="33" presetID="53" presetClass="entr" presetSubtype="16" fill="hold" nodeType="withEffect">
                                  <p:stCondLst>
                                    <p:cond delay="5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par>
                                <p:cTn id="38" presetID="53" presetClass="entr" presetSubtype="16" fill="hold" nodeType="withEffect">
                                  <p:stCondLst>
                                    <p:cond delay="50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Effect transition="in" filter="fade">
                                      <p:cBhvr>
                                        <p:cTn id="42" dur="500"/>
                                        <p:tgtEl>
                                          <p:spTgt spid="37"/>
                                        </p:tgtEl>
                                      </p:cBhvr>
                                    </p:animEffect>
                                  </p:childTnLst>
                                </p:cTn>
                              </p:par>
                              <p:par>
                                <p:cTn id="43" presetID="53" presetClass="entr" presetSubtype="16" fill="hold" nodeType="withEffect">
                                  <p:stCondLst>
                                    <p:cond delay="5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par>
                                <p:cTn id="48" presetID="53" presetClass="entr" presetSubtype="16" fill="hold" nodeType="withEffect">
                                  <p:stCondLst>
                                    <p:cond delay="50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ppt_w</p:attrName>
                                        </p:attrNameLst>
                                      </p:cBhvr>
                                      <p:tavLst>
                                        <p:tav tm="0">
                                          <p:val>
                                            <p:fltVal val="0"/>
                                          </p:val>
                                        </p:tav>
                                        <p:tav tm="100000">
                                          <p:val>
                                            <p:strVal val="#ppt_w"/>
                                          </p:val>
                                        </p:tav>
                                      </p:tavLst>
                                    </p:anim>
                                    <p:anim calcmode="lin" valueType="num">
                                      <p:cBhvr>
                                        <p:cTn id="51" dur="500" fill="hold"/>
                                        <p:tgtEl>
                                          <p:spTgt spid="33"/>
                                        </p:tgtEl>
                                        <p:attrNameLst>
                                          <p:attrName>ppt_h</p:attrName>
                                        </p:attrNameLst>
                                      </p:cBhvr>
                                      <p:tavLst>
                                        <p:tav tm="0">
                                          <p:val>
                                            <p:fltVal val="0"/>
                                          </p:val>
                                        </p:tav>
                                        <p:tav tm="100000">
                                          <p:val>
                                            <p:strVal val="#ppt_h"/>
                                          </p:val>
                                        </p:tav>
                                      </p:tavLst>
                                    </p:anim>
                                    <p:animEffect transition="in" filter="fade">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alphaModFix amt="28000"/>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0" y="0"/>
            <a:ext cx="7494703" cy="7494703"/>
          </a:xfrm>
          <a:prstGeom prst="rect">
            <a:avLst/>
          </a:prstGeom>
        </p:spPr>
      </p:pic>
      <p:pic>
        <p:nvPicPr>
          <p:cNvPr id="7" name="Picture 7"/>
          <p:cNvPicPr>
            <a:picLocks noChangeAspect="1"/>
          </p:cNvPicPr>
          <p:nvPr/>
        </p:nvPicPr>
        <p:blipFill>
          <a:blip r:embed="rId11" cstate="email">
            <a:alphaModFix amt="36000"/>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11636597" y="3677115"/>
            <a:ext cx="6609885" cy="6609885"/>
          </a:xfrm>
          <a:prstGeom prst="rect">
            <a:avLst/>
          </a:prstGeom>
        </p:spPr>
      </p:pic>
      <p:sp>
        <p:nvSpPr>
          <p:cNvPr id="8" name="TextBox 8"/>
          <p:cNvSpPr txBox="1"/>
          <p:nvPr/>
        </p:nvSpPr>
        <p:spPr>
          <a:xfrm>
            <a:off x="1877729" y="961240"/>
            <a:ext cx="15173162" cy="2959099"/>
          </a:xfrm>
          <a:prstGeom prst="rect">
            <a:avLst/>
          </a:prstGeom>
        </p:spPr>
        <p:txBody>
          <a:bodyPr lIns="0" tIns="0" rIns="0" bIns="0" rtlCol="0" anchor="t">
            <a:spAutoFit/>
          </a:bodyPr>
          <a:lstStyle/>
          <a:p>
            <a:pPr>
              <a:lnSpc>
                <a:spcPts val="11049"/>
              </a:lnSpc>
            </a:pPr>
            <a:r>
              <a:rPr lang="en-US" sz="12999" dirty="0">
                <a:solidFill>
                  <a:srgbClr val="6F131E"/>
                </a:solidFill>
                <a:latin typeface="Jorick"/>
              </a:rPr>
              <a:t>Mata </a:t>
            </a:r>
            <a:r>
              <a:rPr lang="en-US" sz="12999" dirty="0" err="1">
                <a:solidFill>
                  <a:srgbClr val="6F131E"/>
                </a:solidFill>
                <a:latin typeface="Jorick"/>
              </a:rPr>
              <a:t>Uang</a:t>
            </a:r>
            <a:r>
              <a:rPr lang="en-US" sz="12999" dirty="0">
                <a:solidFill>
                  <a:srgbClr val="6F131E"/>
                </a:solidFill>
                <a:latin typeface="Jorick"/>
              </a:rPr>
              <a:t> Negara Korea</a:t>
            </a:r>
          </a:p>
        </p:txBody>
      </p:sp>
      <p:sp>
        <p:nvSpPr>
          <p:cNvPr id="9" name="TextBox 9"/>
          <p:cNvSpPr txBox="1"/>
          <p:nvPr/>
        </p:nvSpPr>
        <p:spPr>
          <a:xfrm>
            <a:off x="906007" y="3911782"/>
            <a:ext cx="9582432" cy="4582795"/>
          </a:xfrm>
          <a:prstGeom prst="rect">
            <a:avLst/>
          </a:prstGeom>
        </p:spPr>
        <p:txBody>
          <a:bodyPr lIns="0" tIns="0" rIns="0" bIns="0" rtlCol="0" anchor="t">
            <a:spAutoFit/>
          </a:bodyPr>
          <a:lstStyle/>
          <a:p>
            <a:pPr algn="just">
              <a:lnSpc>
                <a:spcPts val="5180"/>
              </a:lnSpc>
            </a:pPr>
            <a:r>
              <a:rPr lang="en-US" sz="3700" dirty="0" err="1">
                <a:solidFill>
                  <a:srgbClr val="000000"/>
                </a:solidFill>
                <a:latin typeface="Quattrocento Bold"/>
              </a:rPr>
              <a:t>Sejarah</a:t>
            </a:r>
            <a:r>
              <a:rPr lang="en-US" sz="3700" dirty="0">
                <a:solidFill>
                  <a:srgbClr val="000000"/>
                </a:solidFill>
                <a:latin typeface="Quattrocento Bold"/>
              </a:rPr>
              <a:t> </a:t>
            </a:r>
            <a:r>
              <a:rPr lang="en-US" sz="3700" dirty="0" err="1">
                <a:solidFill>
                  <a:srgbClr val="000000"/>
                </a:solidFill>
                <a:latin typeface="Quattrocento Bold"/>
              </a:rPr>
              <a:t>dan</a:t>
            </a:r>
            <a:r>
              <a:rPr lang="en-US" sz="3700" dirty="0">
                <a:solidFill>
                  <a:srgbClr val="000000"/>
                </a:solidFill>
                <a:latin typeface="Quattrocento Bold"/>
              </a:rPr>
              <a:t> </a:t>
            </a:r>
            <a:r>
              <a:rPr lang="en-US" sz="3700" dirty="0" err="1">
                <a:solidFill>
                  <a:srgbClr val="000000"/>
                </a:solidFill>
                <a:latin typeface="Quattrocento Bold"/>
              </a:rPr>
              <a:t>perkembangan</a:t>
            </a:r>
            <a:r>
              <a:rPr lang="en-US" sz="3700" dirty="0">
                <a:solidFill>
                  <a:srgbClr val="000000"/>
                </a:solidFill>
                <a:latin typeface="Quattrocento Bold"/>
              </a:rPr>
              <a:t> </a:t>
            </a:r>
            <a:r>
              <a:rPr lang="en-US" sz="3700" dirty="0" err="1">
                <a:solidFill>
                  <a:srgbClr val="000000"/>
                </a:solidFill>
                <a:latin typeface="Quattrocento Bold"/>
              </a:rPr>
              <a:t>mata</a:t>
            </a:r>
            <a:r>
              <a:rPr lang="en-US" sz="3700" dirty="0">
                <a:solidFill>
                  <a:srgbClr val="000000"/>
                </a:solidFill>
                <a:latin typeface="Quattrocento Bold"/>
              </a:rPr>
              <a:t> </a:t>
            </a:r>
            <a:r>
              <a:rPr lang="en-US" sz="3700" dirty="0" err="1">
                <a:solidFill>
                  <a:srgbClr val="000000"/>
                </a:solidFill>
                <a:latin typeface="Quattrocento Bold"/>
              </a:rPr>
              <a:t>uang</a:t>
            </a:r>
            <a:r>
              <a:rPr lang="en-US" sz="3700" dirty="0">
                <a:solidFill>
                  <a:srgbClr val="000000"/>
                </a:solidFill>
                <a:latin typeface="Quattrocento Bold"/>
              </a:rPr>
              <a:t> Korea Selatan yang </a:t>
            </a:r>
            <a:r>
              <a:rPr lang="en-US" sz="3700" dirty="0" err="1">
                <a:solidFill>
                  <a:srgbClr val="000000"/>
                </a:solidFill>
                <a:latin typeface="Quattrocento Bold"/>
              </a:rPr>
              <a:t>dipengaruhi</a:t>
            </a:r>
            <a:r>
              <a:rPr lang="en-US" sz="3700" dirty="0">
                <a:solidFill>
                  <a:srgbClr val="000000"/>
                </a:solidFill>
                <a:latin typeface="Quattrocento Bold"/>
              </a:rPr>
              <a:t> </a:t>
            </a:r>
            <a:r>
              <a:rPr lang="en-US" sz="3700" dirty="0" err="1">
                <a:solidFill>
                  <a:srgbClr val="000000"/>
                </a:solidFill>
                <a:latin typeface="Quattrocento Bold"/>
              </a:rPr>
              <a:t>oleh</a:t>
            </a:r>
            <a:r>
              <a:rPr lang="en-US" sz="3700" dirty="0">
                <a:solidFill>
                  <a:srgbClr val="000000"/>
                </a:solidFill>
                <a:latin typeface="Quattrocento Bold"/>
              </a:rPr>
              <a:t> </a:t>
            </a:r>
            <a:r>
              <a:rPr lang="en-US" sz="3700" dirty="0" err="1">
                <a:solidFill>
                  <a:srgbClr val="000000"/>
                </a:solidFill>
                <a:latin typeface="Quattrocento Bold"/>
              </a:rPr>
              <a:t>perang</a:t>
            </a:r>
            <a:r>
              <a:rPr lang="en-US" sz="3700" dirty="0">
                <a:solidFill>
                  <a:srgbClr val="000000"/>
                </a:solidFill>
                <a:latin typeface="Quattrocento Bold"/>
              </a:rPr>
              <a:t> </a:t>
            </a:r>
            <a:r>
              <a:rPr lang="en-US" sz="3700" dirty="0" err="1">
                <a:solidFill>
                  <a:srgbClr val="000000"/>
                </a:solidFill>
                <a:latin typeface="Quattrocento Bold"/>
              </a:rPr>
              <a:t>dan</a:t>
            </a:r>
            <a:r>
              <a:rPr lang="en-US" sz="3700" dirty="0">
                <a:solidFill>
                  <a:srgbClr val="000000"/>
                </a:solidFill>
                <a:latin typeface="Quattrocento Bold"/>
              </a:rPr>
              <a:t> </a:t>
            </a:r>
            <a:r>
              <a:rPr lang="en-US" sz="3700" dirty="0" err="1">
                <a:solidFill>
                  <a:srgbClr val="000000"/>
                </a:solidFill>
                <a:latin typeface="Quattrocento Bold"/>
              </a:rPr>
              <a:t>perekonomian</a:t>
            </a:r>
            <a:r>
              <a:rPr lang="en-US" sz="3700" dirty="0">
                <a:solidFill>
                  <a:srgbClr val="000000"/>
                </a:solidFill>
                <a:latin typeface="Quattrocento Bold"/>
              </a:rPr>
              <a:t> </a:t>
            </a:r>
            <a:r>
              <a:rPr lang="en-US" sz="3700" dirty="0" err="1">
                <a:solidFill>
                  <a:srgbClr val="000000"/>
                </a:solidFill>
                <a:latin typeface="Quattrocento Bold"/>
              </a:rPr>
              <a:t>negara</a:t>
            </a:r>
            <a:r>
              <a:rPr lang="en-US" sz="3700" dirty="0">
                <a:solidFill>
                  <a:srgbClr val="000000"/>
                </a:solidFill>
                <a:latin typeface="Quattrocento Bold"/>
              </a:rPr>
              <a:t>. </a:t>
            </a:r>
            <a:r>
              <a:rPr lang="en-US" sz="3700" dirty="0" err="1">
                <a:solidFill>
                  <a:srgbClr val="000000"/>
                </a:solidFill>
                <a:latin typeface="Quattrocento Bold"/>
              </a:rPr>
              <a:t>Meskipun</a:t>
            </a:r>
            <a:r>
              <a:rPr lang="en-US" sz="3700" dirty="0">
                <a:solidFill>
                  <a:srgbClr val="000000"/>
                </a:solidFill>
                <a:latin typeface="Quattrocento Bold"/>
              </a:rPr>
              <a:t> </a:t>
            </a:r>
            <a:r>
              <a:rPr lang="en-US" sz="3700" dirty="0" err="1">
                <a:solidFill>
                  <a:srgbClr val="000000"/>
                </a:solidFill>
                <a:latin typeface="Quattrocento Bold"/>
              </a:rPr>
              <a:t>sama-sama</a:t>
            </a:r>
            <a:r>
              <a:rPr lang="en-US" sz="3700" dirty="0">
                <a:solidFill>
                  <a:srgbClr val="000000"/>
                </a:solidFill>
                <a:latin typeface="Quattrocento Bold"/>
              </a:rPr>
              <a:t> </a:t>
            </a:r>
            <a:r>
              <a:rPr lang="en-US" sz="3700" dirty="0" err="1">
                <a:solidFill>
                  <a:srgbClr val="000000"/>
                </a:solidFill>
                <a:latin typeface="Quattrocento Bold"/>
              </a:rPr>
              <a:t>disebut</a:t>
            </a:r>
            <a:r>
              <a:rPr lang="en-US" sz="3700" dirty="0">
                <a:solidFill>
                  <a:srgbClr val="000000"/>
                </a:solidFill>
                <a:latin typeface="Quattrocento Bold"/>
              </a:rPr>
              <a:t> Won </a:t>
            </a:r>
            <a:r>
              <a:rPr lang="en-US" sz="3700" dirty="0" err="1">
                <a:solidFill>
                  <a:srgbClr val="000000"/>
                </a:solidFill>
                <a:latin typeface="Quattrocento Bold"/>
              </a:rPr>
              <a:t>seperti</a:t>
            </a:r>
            <a:r>
              <a:rPr lang="en-US" sz="3700" dirty="0">
                <a:solidFill>
                  <a:srgbClr val="000000"/>
                </a:solidFill>
                <a:latin typeface="Quattrocento Bold"/>
              </a:rPr>
              <a:t> </a:t>
            </a:r>
            <a:r>
              <a:rPr lang="en-US" sz="3700" dirty="0" err="1">
                <a:solidFill>
                  <a:srgbClr val="000000"/>
                </a:solidFill>
                <a:latin typeface="Quattrocento Bold"/>
              </a:rPr>
              <a:t>mata</a:t>
            </a:r>
            <a:r>
              <a:rPr lang="en-US" sz="3700" dirty="0">
                <a:solidFill>
                  <a:srgbClr val="000000"/>
                </a:solidFill>
                <a:latin typeface="Quattrocento Bold"/>
              </a:rPr>
              <a:t> </a:t>
            </a:r>
            <a:r>
              <a:rPr lang="en-US" sz="3700" dirty="0" err="1">
                <a:solidFill>
                  <a:srgbClr val="000000"/>
                </a:solidFill>
                <a:latin typeface="Quattrocento Bold"/>
              </a:rPr>
              <a:t>uang</a:t>
            </a:r>
            <a:r>
              <a:rPr lang="en-US" sz="3700" dirty="0">
                <a:solidFill>
                  <a:srgbClr val="000000"/>
                </a:solidFill>
                <a:latin typeface="Quattrocento Bold"/>
              </a:rPr>
              <a:t> Korea Utara, </a:t>
            </a:r>
            <a:r>
              <a:rPr lang="en-US" sz="3700" dirty="0" err="1">
                <a:solidFill>
                  <a:srgbClr val="000000"/>
                </a:solidFill>
                <a:latin typeface="Quattrocento Bold"/>
              </a:rPr>
              <a:t>tapi</a:t>
            </a:r>
            <a:r>
              <a:rPr lang="en-US" sz="3700" dirty="0">
                <a:solidFill>
                  <a:srgbClr val="000000"/>
                </a:solidFill>
                <a:latin typeface="Quattrocento Bold"/>
              </a:rPr>
              <a:t> </a:t>
            </a:r>
            <a:r>
              <a:rPr lang="en-US" sz="3700" dirty="0" err="1">
                <a:solidFill>
                  <a:srgbClr val="000000"/>
                </a:solidFill>
                <a:latin typeface="Quattrocento Bold"/>
              </a:rPr>
              <a:t>keduanya</a:t>
            </a:r>
            <a:r>
              <a:rPr lang="en-US" sz="3700" dirty="0">
                <a:solidFill>
                  <a:srgbClr val="000000"/>
                </a:solidFill>
                <a:latin typeface="Quattrocento Bold"/>
              </a:rPr>
              <a:t> </a:t>
            </a:r>
            <a:r>
              <a:rPr lang="en-US" sz="3700" dirty="0" err="1">
                <a:solidFill>
                  <a:srgbClr val="000000"/>
                </a:solidFill>
                <a:latin typeface="Quattrocento Bold"/>
              </a:rPr>
              <a:t>berbeda</a:t>
            </a:r>
            <a:r>
              <a:rPr lang="en-US" sz="3700" dirty="0">
                <a:solidFill>
                  <a:srgbClr val="000000"/>
                </a:solidFill>
                <a:latin typeface="Quattrocento Bold"/>
              </a:rPr>
              <a:t> di </a:t>
            </a:r>
            <a:r>
              <a:rPr lang="en-US" sz="3700" dirty="0" err="1">
                <a:solidFill>
                  <a:srgbClr val="000000"/>
                </a:solidFill>
                <a:latin typeface="Quattrocento Bold"/>
              </a:rPr>
              <a:t>mana</a:t>
            </a:r>
            <a:r>
              <a:rPr lang="en-US" sz="3700" dirty="0">
                <a:solidFill>
                  <a:srgbClr val="000000"/>
                </a:solidFill>
                <a:latin typeface="Quattrocento Bold"/>
              </a:rPr>
              <a:t> KRW </a:t>
            </a:r>
            <a:r>
              <a:rPr lang="en-US" sz="3700" dirty="0" err="1">
                <a:solidFill>
                  <a:srgbClr val="000000"/>
                </a:solidFill>
                <a:latin typeface="Quattrocento Bold"/>
              </a:rPr>
              <a:t>untuk</a:t>
            </a:r>
            <a:r>
              <a:rPr lang="en-US" sz="3700" dirty="0">
                <a:solidFill>
                  <a:srgbClr val="000000"/>
                </a:solidFill>
                <a:latin typeface="Quattrocento Bold"/>
              </a:rPr>
              <a:t> Korea Selatan </a:t>
            </a:r>
            <a:r>
              <a:rPr lang="en-US" sz="3700" dirty="0" err="1">
                <a:solidFill>
                  <a:srgbClr val="000000"/>
                </a:solidFill>
                <a:latin typeface="Quattrocento Bold"/>
              </a:rPr>
              <a:t>dan</a:t>
            </a:r>
            <a:r>
              <a:rPr lang="en-US" sz="3700" dirty="0">
                <a:solidFill>
                  <a:srgbClr val="000000"/>
                </a:solidFill>
                <a:latin typeface="Quattrocento Bold"/>
              </a:rPr>
              <a:t> KPW </a:t>
            </a:r>
            <a:r>
              <a:rPr lang="en-US" sz="3700" dirty="0" err="1">
                <a:solidFill>
                  <a:srgbClr val="000000"/>
                </a:solidFill>
                <a:latin typeface="Quattrocento Bold"/>
              </a:rPr>
              <a:t>untuk</a:t>
            </a:r>
            <a:r>
              <a:rPr lang="en-US" sz="3700" dirty="0">
                <a:solidFill>
                  <a:srgbClr val="000000"/>
                </a:solidFill>
                <a:latin typeface="Quattrocento Bold"/>
              </a:rPr>
              <a:t> Korea Utara.</a:t>
            </a:r>
          </a:p>
        </p:txBody>
      </p:sp>
      <p:pic>
        <p:nvPicPr>
          <p:cNvPr id="10" name="Picture 10"/>
          <p:cNvPicPr>
            <a:picLocks noChangeAspect="1"/>
          </p:cNvPicPr>
          <p:nvPr/>
        </p:nvPicPr>
        <p:blipFill>
          <a:blip r:embed="rId13"/>
          <a:srcRect/>
          <a:stretch>
            <a:fillRect/>
          </a:stretch>
        </p:blipFill>
        <p:spPr>
          <a:xfrm>
            <a:off x="11022111" y="2539247"/>
            <a:ext cx="6237189" cy="2762184"/>
          </a:xfrm>
          <a:prstGeom prst="rect">
            <a:avLst/>
          </a:prstGeom>
        </p:spPr>
      </p:pic>
      <p:pic>
        <p:nvPicPr>
          <p:cNvPr id="11" name="Picture 11">
            <a:hlinkClick r:id="rId14" action="ppaction://hlinksldjump"/>
          </p:cNvPr>
          <p:cNvPicPr>
            <a:picLocks noChangeAspect="1"/>
          </p:cNvPicPr>
          <p:nvPr/>
        </p:nvPicPr>
        <p:blipFill>
          <a:blip r:embed="rId15"/>
          <a:srcRect/>
          <a:stretch>
            <a:fillRect/>
          </a:stretch>
        </p:blipFill>
        <p:spPr>
          <a:xfrm>
            <a:off x="8473318" y="8793055"/>
            <a:ext cx="1341364" cy="1379964"/>
          </a:xfrm>
          <a:prstGeom prst="rect">
            <a:avLst/>
          </a:prstGeom>
        </p:spPr>
      </p:pic>
      <p:pic>
        <p:nvPicPr>
          <p:cNvPr id="12" name="Picture 12">
            <a:hlinkClick r:id="rId16" action="ppaction://hlinksldjump"/>
          </p:cNvPr>
          <p:cNvPicPr>
            <a:picLocks noChangeAspect="1"/>
          </p:cNvPicPr>
          <p:nvPr/>
        </p:nvPicPr>
        <p:blipFill>
          <a:blip r:embed="rId17"/>
          <a:srcRect/>
          <a:stretch>
            <a:fillRect/>
          </a:stretch>
        </p:blipFill>
        <p:spPr>
          <a:xfrm>
            <a:off x="503710" y="8494577"/>
            <a:ext cx="1374019" cy="1412998"/>
          </a:xfrm>
          <a:prstGeom prst="rect">
            <a:avLst/>
          </a:prstGeom>
        </p:spPr>
      </p:pic>
      <p:pic>
        <p:nvPicPr>
          <p:cNvPr id="13" name="Picture 13">
            <a:hlinkClick r:id="rId18" action="ppaction://hlinksldjump"/>
          </p:cNvPr>
          <p:cNvPicPr>
            <a:picLocks noChangeAspect="1"/>
          </p:cNvPicPr>
          <p:nvPr/>
        </p:nvPicPr>
        <p:blipFill>
          <a:blip r:embed="rId19"/>
          <a:srcRect/>
          <a:stretch>
            <a:fillRect/>
          </a:stretch>
        </p:blipFill>
        <p:spPr>
          <a:xfrm>
            <a:off x="16439011" y="8542729"/>
            <a:ext cx="1364846" cy="1364846"/>
          </a:xfrm>
          <a:prstGeom prst="rect">
            <a:avLst/>
          </a:prstGeom>
        </p:spPr>
      </p:pic>
      <p:pic>
        <p:nvPicPr>
          <p:cNvPr id="14" name="Picture 14">
            <a:hlinkClick r:id="rId20" action="ppaction://hlinksldjump"/>
          </p:cNvPr>
          <p:cNvPicPr>
            <a:picLocks noChangeAspect="1"/>
          </p:cNvPicPr>
          <p:nvPr/>
        </p:nvPicPr>
        <p:blipFill>
          <a:blip r:embed="rId21"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5" name="Picture 15">
            <a:hlinkClick r:id="rId22" action="ppaction://hlinksldjump"/>
          </p:cNvPr>
          <p:cNvPicPr>
            <a:picLocks noChangeAspect="1"/>
          </p:cNvPicPr>
          <p:nvPr/>
        </p:nvPicPr>
        <p:blipFill>
          <a:blip r:embed="rId23"/>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alphaModFix amt="38000"/>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2916103" y="-83993"/>
            <a:ext cx="10370993" cy="10370993"/>
          </a:xfrm>
          <a:prstGeom prst="rect">
            <a:avLst/>
          </a:prstGeom>
        </p:spPr>
      </p:pic>
      <p:pic>
        <p:nvPicPr>
          <p:cNvPr id="7" name="Picture 7"/>
          <p:cNvPicPr>
            <a:picLocks noChangeAspect="1"/>
          </p:cNvPicPr>
          <p:nvPr/>
        </p:nvPicPr>
        <p:blipFill>
          <a:blip r:embed="rId11"/>
          <a:srcRect/>
          <a:stretch>
            <a:fillRect/>
          </a:stretch>
        </p:blipFill>
        <p:spPr>
          <a:xfrm>
            <a:off x="10840364" y="2888758"/>
            <a:ext cx="6380139" cy="3019511"/>
          </a:xfrm>
          <a:prstGeom prst="rect">
            <a:avLst/>
          </a:prstGeom>
        </p:spPr>
      </p:pic>
      <p:sp>
        <p:nvSpPr>
          <p:cNvPr id="8" name="TextBox 8"/>
          <p:cNvSpPr txBox="1"/>
          <p:nvPr/>
        </p:nvSpPr>
        <p:spPr>
          <a:xfrm>
            <a:off x="1472820" y="1381125"/>
            <a:ext cx="11964139" cy="245173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Jepang</a:t>
            </a:r>
          </a:p>
        </p:txBody>
      </p:sp>
      <p:sp>
        <p:nvSpPr>
          <p:cNvPr id="9" name="TextBox 9"/>
          <p:cNvSpPr txBox="1"/>
          <p:nvPr/>
        </p:nvSpPr>
        <p:spPr>
          <a:xfrm>
            <a:off x="1472820" y="4322313"/>
            <a:ext cx="8730545" cy="4091940"/>
          </a:xfrm>
          <a:prstGeom prst="rect">
            <a:avLst/>
          </a:prstGeom>
        </p:spPr>
        <p:txBody>
          <a:bodyPr lIns="0" tIns="0" rIns="0" bIns="0" rtlCol="0" anchor="t">
            <a:spAutoFit/>
          </a:bodyPr>
          <a:lstStyle/>
          <a:p>
            <a:pPr algn="just">
              <a:lnSpc>
                <a:spcPts val="5459"/>
              </a:lnSpc>
            </a:pPr>
            <a:r>
              <a:rPr lang="en-US" sz="3900">
                <a:solidFill>
                  <a:srgbClr val="000000"/>
                </a:solidFill>
                <a:latin typeface="Quattrocento Bold"/>
              </a:rPr>
              <a:t>Mata uang Jepang ini juga dikenal dengan kode JPY yang mana pertama kali diresmikan pada bulan Juni tahun 1871. Nama Yen sendiri berasal dari bahasa asli Jepang yang memiliki arti lingkaran.</a:t>
            </a:r>
          </a:p>
        </p:txBody>
      </p:sp>
      <p:pic>
        <p:nvPicPr>
          <p:cNvPr id="10" name="Picture 10">
            <a:hlinkClick r:id="rId12" action="ppaction://hlinksldjump"/>
          </p:cNvPr>
          <p:cNvPicPr>
            <a:picLocks noChangeAspect="1"/>
          </p:cNvPicPr>
          <p:nvPr/>
        </p:nvPicPr>
        <p:blipFill>
          <a:blip r:embed="rId13"/>
          <a:srcRect/>
          <a:stretch>
            <a:fillRect/>
          </a:stretch>
        </p:blipFill>
        <p:spPr>
          <a:xfrm>
            <a:off x="8473318" y="8793055"/>
            <a:ext cx="1341364" cy="1379964"/>
          </a:xfrm>
          <a:prstGeom prst="rect">
            <a:avLst/>
          </a:prstGeom>
        </p:spPr>
      </p:pic>
      <p:pic>
        <p:nvPicPr>
          <p:cNvPr id="11" name="Picture 11">
            <a:hlinkClick r:id="rId14" action="ppaction://hlinksldjump"/>
          </p:cNvPr>
          <p:cNvPicPr>
            <a:picLocks noChangeAspect="1"/>
          </p:cNvPicPr>
          <p:nvPr/>
        </p:nvPicPr>
        <p:blipFill>
          <a:blip r:embed="rId15"/>
          <a:srcRect/>
          <a:stretch>
            <a:fillRect/>
          </a:stretch>
        </p:blipFill>
        <p:spPr>
          <a:xfrm>
            <a:off x="503710" y="8494577"/>
            <a:ext cx="1374019" cy="1412998"/>
          </a:xfrm>
          <a:prstGeom prst="rect">
            <a:avLst/>
          </a:prstGeom>
        </p:spPr>
      </p:pic>
      <p:pic>
        <p:nvPicPr>
          <p:cNvPr id="12" name="Picture 12">
            <a:hlinkClick r:id="rId16" action="ppaction://hlinksldjump"/>
          </p:cNvPr>
          <p:cNvPicPr>
            <a:picLocks noChangeAspect="1"/>
          </p:cNvPicPr>
          <p:nvPr/>
        </p:nvPicPr>
        <p:blipFill>
          <a:blip r:embed="rId17"/>
          <a:srcRect/>
          <a:stretch>
            <a:fillRect/>
          </a:stretch>
        </p:blipFill>
        <p:spPr>
          <a:xfrm>
            <a:off x="16439011" y="8542729"/>
            <a:ext cx="1364846" cy="1364846"/>
          </a:xfrm>
          <a:prstGeom prst="rect">
            <a:avLst/>
          </a:prstGeom>
        </p:spPr>
      </p:pic>
      <p:pic>
        <p:nvPicPr>
          <p:cNvPr id="13" name="Picture 13">
            <a:hlinkClick r:id="rId18" action="ppaction://hlinksldjump"/>
          </p:cNvPr>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4" name="Picture 14">
            <a:hlinkClick r:id="rId20" action="ppaction://hlinksldjump"/>
          </p:cNvPr>
          <p:cNvPicPr>
            <a:picLocks noChangeAspect="1"/>
          </p:cNvPicPr>
          <p:nvPr/>
        </p:nvPicPr>
        <p:blipFill>
          <a:blip r:embed="rId21"/>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a:srcRect/>
          <a:stretch>
            <a:fillRect/>
          </a:stretch>
        </p:blipFill>
        <p:spPr>
          <a:xfrm>
            <a:off x="10313374" y="4033634"/>
            <a:ext cx="6945926" cy="3465947"/>
          </a:xfrm>
          <a:prstGeom prst="rect">
            <a:avLst/>
          </a:prstGeom>
        </p:spPr>
      </p:pic>
      <p:pic>
        <p:nvPicPr>
          <p:cNvPr id="7" name="Picture 7"/>
          <p:cNvPicPr>
            <a:picLocks noChangeAspect="1"/>
          </p:cNvPicPr>
          <p:nvPr/>
        </p:nvPicPr>
        <p:blipFill>
          <a:blip r:embed="rId10" cstate="email">
            <a:alphaModFix amt="38000"/>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708062" y="4033634"/>
            <a:ext cx="9356879" cy="9356879"/>
          </a:xfrm>
          <a:prstGeom prst="rect">
            <a:avLst/>
          </a:prstGeom>
        </p:spPr>
      </p:pic>
      <p:sp>
        <p:nvSpPr>
          <p:cNvPr id="8" name="TextBox 8"/>
          <p:cNvSpPr txBox="1"/>
          <p:nvPr/>
        </p:nvSpPr>
        <p:spPr>
          <a:xfrm>
            <a:off x="1028700" y="1381125"/>
            <a:ext cx="11964139" cy="245173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China</a:t>
            </a:r>
          </a:p>
        </p:txBody>
      </p:sp>
      <p:sp>
        <p:nvSpPr>
          <p:cNvPr id="9" name="TextBox 9"/>
          <p:cNvSpPr txBox="1"/>
          <p:nvPr/>
        </p:nvSpPr>
        <p:spPr>
          <a:xfrm>
            <a:off x="1190720" y="4498115"/>
            <a:ext cx="7953280" cy="3226435"/>
          </a:xfrm>
          <a:prstGeom prst="rect">
            <a:avLst/>
          </a:prstGeom>
        </p:spPr>
        <p:txBody>
          <a:bodyPr lIns="0" tIns="0" rIns="0" bIns="0" rtlCol="0" anchor="t">
            <a:spAutoFit/>
          </a:bodyPr>
          <a:lstStyle/>
          <a:p>
            <a:pPr algn="just">
              <a:lnSpc>
                <a:spcPts val="6439"/>
              </a:lnSpc>
            </a:pPr>
            <a:r>
              <a:rPr lang="en-US" sz="4599">
                <a:solidFill>
                  <a:srgbClr val="000000"/>
                </a:solidFill>
                <a:latin typeface="Quattrocento Bold"/>
              </a:rPr>
              <a:t>Yuan secara harfiah dalam bahasa Tionghoa berarti "objek bundar" atau bisa juga diartikan"koin bundar".</a:t>
            </a:r>
          </a:p>
        </p:txBody>
      </p:sp>
      <p:pic>
        <p:nvPicPr>
          <p:cNvPr id="10" name="Picture 10">
            <a:hlinkClick r:id="rId12" action="ppaction://hlinksldjump"/>
          </p:cNvPr>
          <p:cNvPicPr>
            <a:picLocks noChangeAspect="1"/>
          </p:cNvPicPr>
          <p:nvPr/>
        </p:nvPicPr>
        <p:blipFill>
          <a:blip r:embed="rId13"/>
          <a:srcRect/>
          <a:stretch>
            <a:fillRect/>
          </a:stretch>
        </p:blipFill>
        <p:spPr>
          <a:xfrm>
            <a:off x="8473318" y="8793055"/>
            <a:ext cx="1341364" cy="1379964"/>
          </a:xfrm>
          <a:prstGeom prst="rect">
            <a:avLst/>
          </a:prstGeom>
        </p:spPr>
      </p:pic>
      <p:pic>
        <p:nvPicPr>
          <p:cNvPr id="11" name="Picture 11">
            <a:hlinkClick r:id="rId14" action="ppaction://hlinksldjump"/>
          </p:cNvPr>
          <p:cNvPicPr>
            <a:picLocks noChangeAspect="1"/>
          </p:cNvPicPr>
          <p:nvPr/>
        </p:nvPicPr>
        <p:blipFill>
          <a:blip r:embed="rId15"/>
          <a:srcRect/>
          <a:stretch>
            <a:fillRect/>
          </a:stretch>
        </p:blipFill>
        <p:spPr>
          <a:xfrm>
            <a:off x="503710" y="8494577"/>
            <a:ext cx="1374019" cy="1412998"/>
          </a:xfrm>
          <a:prstGeom prst="rect">
            <a:avLst/>
          </a:prstGeom>
        </p:spPr>
      </p:pic>
      <p:pic>
        <p:nvPicPr>
          <p:cNvPr id="12" name="Picture 12">
            <a:hlinkClick r:id="rId16" action="ppaction://hlinksldjump"/>
          </p:cNvPr>
          <p:cNvPicPr>
            <a:picLocks noChangeAspect="1"/>
          </p:cNvPicPr>
          <p:nvPr/>
        </p:nvPicPr>
        <p:blipFill>
          <a:blip r:embed="rId17"/>
          <a:srcRect/>
          <a:stretch>
            <a:fillRect/>
          </a:stretch>
        </p:blipFill>
        <p:spPr>
          <a:xfrm>
            <a:off x="16439011" y="8542729"/>
            <a:ext cx="1364846" cy="1364846"/>
          </a:xfrm>
          <a:prstGeom prst="rect">
            <a:avLst/>
          </a:prstGeom>
        </p:spPr>
      </p:pic>
      <p:pic>
        <p:nvPicPr>
          <p:cNvPr id="13" name="Picture 13">
            <a:hlinkClick r:id="rId18" action="ppaction://hlinksldjump"/>
          </p:cNvPr>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4" name="Picture 14">
            <a:hlinkClick r:id="rId20" action="ppaction://hlinksldjump"/>
          </p:cNvPr>
          <p:cNvPicPr>
            <a:picLocks noChangeAspect="1"/>
          </p:cNvPicPr>
          <p:nvPr/>
        </p:nvPicPr>
        <p:blipFill>
          <a:blip r:embed="rId21"/>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sp>
        <p:nvSpPr>
          <p:cNvPr id="7" name="TextBox 7"/>
          <p:cNvSpPr txBox="1"/>
          <p:nvPr/>
        </p:nvSpPr>
        <p:spPr>
          <a:xfrm>
            <a:off x="1464717" y="1085616"/>
            <a:ext cx="9622383" cy="361378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Arab Saudi</a:t>
            </a:r>
          </a:p>
        </p:txBody>
      </p:sp>
      <p:pic>
        <p:nvPicPr>
          <p:cNvPr id="8" name="Picture 8">
            <a:hlinkClick r:id="rId9" action="ppaction://hlinksldjump"/>
          </p:cNvPr>
          <p:cNvPicPr>
            <a:picLocks noChangeAspect="1"/>
          </p:cNvPicPr>
          <p:nvPr/>
        </p:nvPicPr>
        <p:blipFill>
          <a:blip r:embed="rId10"/>
          <a:srcRect/>
          <a:stretch>
            <a:fillRect/>
          </a:stretch>
        </p:blipFill>
        <p:spPr>
          <a:xfrm>
            <a:off x="8473318" y="8793055"/>
            <a:ext cx="1341364" cy="1379964"/>
          </a:xfrm>
          <a:prstGeom prst="rect">
            <a:avLst/>
          </a:prstGeom>
        </p:spPr>
      </p:pic>
      <p:pic>
        <p:nvPicPr>
          <p:cNvPr id="9" name="Picture 9">
            <a:hlinkClick r:id="rId11" action="ppaction://hlinksldjump"/>
          </p:cNvPr>
          <p:cNvPicPr>
            <a:picLocks noChangeAspect="1"/>
          </p:cNvPicPr>
          <p:nvPr/>
        </p:nvPicPr>
        <p:blipFill>
          <a:blip r:embed="rId12"/>
          <a:srcRect/>
          <a:stretch>
            <a:fillRect/>
          </a:stretch>
        </p:blipFill>
        <p:spPr>
          <a:xfrm>
            <a:off x="503710" y="8494577"/>
            <a:ext cx="1374019" cy="1412998"/>
          </a:xfrm>
          <a:prstGeom prst="rect">
            <a:avLst/>
          </a:prstGeom>
        </p:spPr>
      </p:pic>
      <p:pic>
        <p:nvPicPr>
          <p:cNvPr id="10" name="Picture 10">
            <a:hlinkClick r:id="rId13" action="ppaction://hlinksldjump"/>
          </p:cNvPr>
          <p:cNvPicPr>
            <a:picLocks noChangeAspect="1"/>
          </p:cNvPicPr>
          <p:nvPr/>
        </p:nvPicPr>
        <p:blipFill>
          <a:blip r:embed="rId14"/>
          <a:srcRect/>
          <a:stretch>
            <a:fillRect/>
          </a:stretch>
        </p:blipFill>
        <p:spPr>
          <a:xfrm>
            <a:off x="16439011" y="8542729"/>
            <a:ext cx="1364846" cy="1364846"/>
          </a:xfrm>
          <a:prstGeom prst="rect">
            <a:avLst/>
          </a:prstGeom>
        </p:spPr>
      </p:pic>
      <p:pic>
        <p:nvPicPr>
          <p:cNvPr id="11" name="Picture 11">
            <a:hlinkClick r:id="rId15" action="ppaction://hlinksldjump"/>
          </p:cNvPr>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2" name="Picture 12">
            <a:hlinkClick r:id="rId17" action="ppaction://hlinksldjump"/>
          </p:cNvPr>
          <p:cNvPicPr>
            <a:picLocks noChangeAspect="1"/>
          </p:cNvPicPr>
          <p:nvPr/>
        </p:nvPicPr>
        <p:blipFill>
          <a:blip r:embed="rId18"/>
          <a:srcRect/>
          <a:stretch>
            <a:fillRect/>
          </a:stretch>
        </p:blipFill>
        <p:spPr>
          <a:xfrm>
            <a:off x="182385" y="189062"/>
            <a:ext cx="1447245" cy="1447245"/>
          </a:xfrm>
          <a:prstGeom prst="rect">
            <a:avLst/>
          </a:prstGeom>
        </p:spPr>
      </p:pic>
      <p:pic>
        <p:nvPicPr>
          <p:cNvPr id="13" name="Picture 13"/>
          <p:cNvPicPr>
            <a:picLocks noChangeAspect="1"/>
          </p:cNvPicPr>
          <p:nvPr/>
        </p:nvPicPr>
        <p:blipFill>
          <a:blip r:embed="rId19"/>
          <a:srcRect/>
          <a:stretch>
            <a:fillRect/>
          </a:stretch>
        </p:blipFill>
        <p:spPr>
          <a:xfrm>
            <a:off x="11087100" y="4978376"/>
            <a:ext cx="4604208" cy="4149981"/>
          </a:xfrm>
          <a:prstGeom prst="rect">
            <a:avLst/>
          </a:prstGeom>
        </p:spPr>
      </p:pic>
      <p:sp>
        <p:nvSpPr>
          <p:cNvPr id="14" name="TextBox 14"/>
          <p:cNvSpPr txBox="1"/>
          <p:nvPr/>
        </p:nvSpPr>
        <p:spPr>
          <a:xfrm>
            <a:off x="1574934" y="4892651"/>
            <a:ext cx="8144423" cy="3322955"/>
          </a:xfrm>
          <a:prstGeom prst="rect">
            <a:avLst/>
          </a:prstGeom>
        </p:spPr>
        <p:txBody>
          <a:bodyPr lIns="0" tIns="0" rIns="0" bIns="0" rtlCol="0" anchor="t">
            <a:spAutoFit/>
          </a:bodyPr>
          <a:lstStyle/>
          <a:p>
            <a:pPr algn="just">
              <a:lnSpc>
                <a:spcPts val="5320"/>
              </a:lnSpc>
            </a:pPr>
            <a:r>
              <a:rPr lang="en-US" sz="3800">
                <a:solidFill>
                  <a:srgbClr val="222222"/>
                </a:solidFill>
                <a:latin typeface="Quattrocento Bold"/>
              </a:rPr>
              <a:t>Riyal telah menjadi mata uang yang dipergunakan oleh Arab Saudi sejak negara kerajaan itu didirikan dan merupakan mata uang Hejaz sebelum Arab Saudi terbentuk.</a:t>
            </a:r>
          </a:p>
        </p:txBody>
      </p:sp>
      <p:pic>
        <p:nvPicPr>
          <p:cNvPr id="15" name="Picture 14"/>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1552686" y="912684"/>
            <a:ext cx="4886325" cy="3629025"/>
          </a:xfrm>
          <a:prstGeom prst="rect">
            <a:avLst/>
          </a:prstGeom>
        </p:spPr>
      </p:pic>
    </p:spTree>
    <p:custDataLst>
      <p:tags r:id="rId1"/>
    </p:custDataLst>
  </p:cSld>
  <p:clrMapOvr>
    <a:masterClrMapping/>
  </p:clrMapOvr>
  <p:transition spd="slow" advClick="0">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alphaModFix amt="73000"/>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2481803" y="1028700"/>
            <a:ext cx="3660618" cy="3660618"/>
          </a:xfrm>
          <a:prstGeom prst="rect">
            <a:avLst/>
          </a:prstGeom>
        </p:spPr>
      </p:pic>
      <p:sp>
        <p:nvSpPr>
          <p:cNvPr id="7" name="TextBox 7"/>
          <p:cNvSpPr txBox="1"/>
          <p:nvPr/>
        </p:nvSpPr>
        <p:spPr>
          <a:xfrm>
            <a:off x="7218746" y="1381125"/>
            <a:ext cx="10040554" cy="245173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Turki</a:t>
            </a:r>
          </a:p>
        </p:txBody>
      </p:sp>
      <p:sp>
        <p:nvSpPr>
          <p:cNvPr id="8" name="TextBox 8"/>
          <p:cNvSpPr txBox="1"/>
          <p:nvPr/>
        </p:nvSpPr>
        <p:spPr>
          <a:xfrm>
            <a:off x="7218746" y="4205712"/>
            <a:ext cx="8651360" cy="4119245"/>
          </a:xfrm>
          <a:prstGeom prst="rect">
            <a:avLst/>
          </a:prstGeom>
        </p:spPr>
        <p:txBody>
          <a:bodyPr lIns="0" tIns="0" rIns="0" bIns="0" rtlCol="0" anchor="t">
            <a:spAutoFit/>
          </a:bodyPr>
          <a:lstStyle/>
          <a:p>
            <a:pPr algn="just">
              <a:lnSpc>
                <a:spcPts val="6580"/>
              </a:lnSpc>
            </a:pPr>
            <a:r>
              <a:rPr lang="en-US" sz="4700" u="sng">
                <a:solidFill>
                  <a:srgbClr val="222222"/>
                </a:solidFill>
                <a:latin typeface="Quattrocento Bold"/>
              </a:rPr>
              <a:t>Lira</a:t>
            </a:r>
            <a:r>
              <a:rPr lang="en-US" sz="4700">
                <a:solidFill>
                  <a:srgbClr val="222222"/>
                </a:solidFill>
                <a:latin typeface="Quattrocento Bold"/>
              </a:rPr>
              <a:t> Turki ialah mata wang yang digunakan oleh Turki sejak dari 1 Januari 2005 (Lira Baru Turki) dan sebelum itu sejak 1844.</a:t>
            </a:r>
          </a:p>
        </p:txBody>
      </p:sp>
      <p:pic>
        <p:nvPicPr>
          <p:cNvPr id="9" name="Picture 9">
            <a:hlinkClick r:id="rId11" action="ppaction://hlinksldjump"/>
          </p:cNvPr>
          <p:cNvPicPr>
            <a:picLocks noChangeAspect="1"/>
          </p:cNvPicPr>
          <p:nvPr/>
        </p:nvPicPr>
        <p:blipFill>
          <a:blip r:embed="rId12"/>
          <a:srcRect/>
          <a:stretch>
            <a:fillRect/>
          </a:stretch>
        </p:blipFill>
        <p:spPr>
          <a:xfrm>
            <a:off x="8473318" y="8793055"/>
            <a:ext cx="1341364" cy="1379964"/>
          </a:xfrm>
          <a:prstGeom prst="rect">
            <a:avLst/>
          </a:prstGeom>
        </p:spPr>
      </p:pic>
      <p:pic>
        <p:nvPicPr>
          <p:cNvPr id="10" name="Picture 10">
            <a:hlinkClick r:id="rId13" action="ppaction://hlinksldjump"/>
          </p:cNvPr>
          <p:cNvPicPr>
            <a:picLocks noChangeAspect="1"/>
          </p:cNvPicPr>
          <p:nvPr/>
        </p:nvPicPr>
        <p:blipFill>
          <a:blip r:embed="rId14"/>
          <a:srcRect/>
          <a:stretch>
            <a:fillRect/>
          </a:stretch>
        </p:blipFill>
        <p:spPr>
          <a:xfrm>
            <a:off x="503710" y="8494577"/>
            <a:ext cx="1374019" cy="1412998"/>
          </a:xfrm>
          <a:prstGeom prst="rect">
            <a:avLst/>
          </a:prstGeom>
        </p:spPr>
      </p:pic>
      <p:pic>
        <p:nvPicPr>
          <p:cNvPr id="11" name="Picture 11">
            <a:hlinkClick r:id="rId15" action="ppaction://hlinksldjump"/>
          </p:cNvPr>
          <p:cNvPicPr>
            <a:picLocks noChangeAspect="1"/>
          </p:cNvPicPr>
          <p:nvPr/>
        </p:nvPicPr>
        <p:blipFill>
          <a:blip r:embed="rId16"/>
          <a:srcRect/>
          <a:stretch>
            <a:fillRect/>
          </a:stretch>
        </p:blipFill>
        <p:spPr>
          <a:xfrm>
            <a:off x="16439011" y="8542729"/>
            <a:ext cx="1364846" cy="1364846"/>
          </a:xfrm>
          <a:prstGeom prst="rect">
            <a:avLst/>
          </a:prstGeom>
        </p:spPr>
      </p:pic>
      <p:pic>
        <p:nvPicPr>
          <p:cNvPr id="12" name="Picture 12">
            <a:hlinkClick r:id="rId17" action="ppaction://hlinksldjump"/>
          </p:cNvPr>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3" name="Picture 13">
            <a:hlinkClick r:id="rId19" action="ppaction://hlinksldjump"/>
          </p:cNvPr>
          <p:cNvPicPr>
            <a:picLocks noChangeAspect="1"/>
          </p:cNvPicPr>
          <p:nvPr/>
        </p:nvPicPr>
        <p:blipFill>
          <a:blip r:embed="rId20"/>
          <a:srcRect/>
          <a:stretch>
            <a:fillRect/>
          </a:stretch>
        </p:blipFill>
        <p:spPr>
          <a:xfrm>
            <a:off x="182385" y="189062"/>
            <a:ext cx="1447245" cy="1447245"/>
          </a:xfrm>
          <a:prstGeom prst="rect">
            <a:avLst/>
          </a:prstGeom>
        </p:spPr>
      </p:pic>
      <p:pic>
        <p:nvPicPr>
          <p:cNvPr id="14" name="Picture 14"/>
          <p:cNvPicPr>
            <a:picLocks noChangeAspect="1"/>
          </p:cNvPicPr>
          <p:nvPr/>
        </p:nvPicPr>
        <p:blipFill>
          <a:blip r:embed="rId21"/>
          <a:srcRect/>
          <a:stretch>
            <a:fillRect/>
          </a:stretch>
        </p:blipFill>
        <p:spPr>
          <a:xfrm>
            <a:off x="906007" y="5249548"/>
            <a:ext cx="5741239" cy="2741534"/>
          </a:xfrm>
          <a:prstGeom prst="rect">
            <a:avLst/>
          </a:prstGeom>
        </p:spPr>
      </p:pic>
    </p:spTree>
    <p:custDataLst>
      <p:tags r:id="rId1"/>
    </p:custDataLst>
  </p:cSld>
  <p:clrMapOvr>
    <a:masterClrMapping/>
  </p:clrMapOvr>
  <p:transition spd="slow" advClick="0">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sp>
        <p:nvSpPr>
          <p:cNvPr id="7" name="TextBox 7"/>
          <p:cNvSpPr txBox="1"/>
          <p:nvPr/>
        </p:nvSpPr>
        <p:spPr>
          <a:xfrm>
            <a:off x="1612211" y="1581782"/>
            <a:ext cx="11964139" cy="245173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Kazakhstan</a:t>
            </a:r>
          </a:p>
        </p:txBody>
      </p:sp>
      <p:pic>
        <p:nvPicPr>
          <p:cNvPr id="8" name="Picture 8">
            <a:hlinkClick r:id="rId9" action="ppaction://hlinksldjump"/>
          </p:cNvPr>
          <p:cNvPicPr>
            <a:picLocks noChangeAspect="1"/>
          </p:cNvPicPr>
          <p:nvPr/>
        </p:nvPicPr>
        <p:blipFill>
          <a:blip r:embed="rId10"/>
          <a:srcRect/>
          <a:stretch>
            <a:fillRect/>
          </a:stretch>
        </p:blipFill>
        <p:spPr>
          <a:xfrm>
            <a:off x="8473318" y="8793055"/>
            <a:ext cx="1341364" cy="1379964"/>
          </a:xfrm>
          <a:prstGeom prst="rect">
            <a:avLst/>
          </a:prstGeom>
        </p:spPr>
      </p:pic>
      <p:pic>
        <p:nvPicPr>
          <p:cNvPr id="9" name="Picture 9">
            <a:hlinkClick r:id="rId11" action="ppaction://hlinksldjump"/>
          </p:cNvPr>
          <p:cNvPicPr>
            <a:picLocks noChangeAspect="1"/>
          </p:cNvPicPr>
          <p:nvPr/>
        </p:nvPicPr>
        <p:blipFill>
          <a:blip r:embed="rId12"/>
          <a:srcRect/>
          <a:stretch>
            <a:fillRect/>
          </a:stretch>
        </p:blipFill>
        <p:spPr>
          <a:xfrm>
            <a:off x="503710" y="8494577"/>
            <a:ext cx="1374019" cy="1412998"/>
          </a:xfrm>
          <a:prstGeom prst="rect">
            <a:avLst/>
          </a:prstGeom>
        </p:spPr>
      </p:pic>
      <p:pic>
        <p:nvPicPr>
          <p:cNvPr id="10" name="Picture 10">
            <a:hlinkClick r:id="rId13" action="ppaction://hlinksldjump"/>
          </p:cNvPr>
          <p:cNvPicPr>
            <a:picLocks noChangeAspect="1"/>
          </p:cNvPicPr>
          <p:nvPr/>
        </p:nvPicPr>
        <p:blipFill>
          <a:blip r:embed="rId14"/>
          <a:srcRect/>
          <a:stretch>
            <a:fillRect/>
          </a:stretch>
        </p:blipFill>
        <p:spPr>
          <a:xfrm>
            <a:off x="16439011" y="8542729"/>
            <a:ext cx="1364846" cy="1364846"/>
          </a:xfrm>
          <a:prstGeom prst="rect">
            <a:avLst/>
          </a:prstGeom>
        </p:spPr>
      </p:pic>
      <p:pic>
        <p:nvPicPr>
          <p:cNvPr id="11" name="Picture 11">
            <a:hlinkClick r:id="rId15" action="ppaction://hlinksldjump"/>
          </p:cNvPr>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2" name="Picture 12">
            <a:hlinkClick r:id="rId17" action="ppaction://hlinksldjump"/>
          </p:cNvPr>
          <p:cNvPicPr>
            <a:picLocks noChangeAspect="1"/>
          </p:cNvPicPr>
          <p:nvPr/>
        </p:nvPicPr>
        <p:blipFill>
          <a:blip r:embed="rId18"/>
          <a:srcRect/>
          <a:stretch>
            <a:fillRect/>
          </a:stretch>
        </p:blipFill>
        <p:spPr>
          <a:xfrm>
            <a:off x="182385" y="189062"/>
            <a:ext cx="1447245" cy="1447245"/>
          </a:xfrm>
          <a:prstGeom prst="rect">
            <a:avLst/>
          </a:prstGeom>
        </p:spPr>
      </p:pic>
      <p:pic>
        <p:nvPicPr>
          <p:cNvPr id="13" name="Picture 13"/>
          <p:cNvPicPr>
            <a:picLocks noChangeAspect="1"/>
          </p:cNvPicPr>
          <p:nvPr/>
        </p:nvPicPr>
        <p:blipFill>
          <a:blip r:embed="rId19"/>
          <a:srcRect/>
          <a:stretch>
            <a:fillRect/>
          </a:stretch>
        </p:blipFill>
        <p:spPr>
          <a:xfrm>
            <a:off x="10972801" y="2986342"/>
            <a:ext cx="6286500" cy="3055048"/>
          </a:xfrm>
          <a:prstGeom prst="rect">
            <a:avLst/>
          </a:prstGeom>
        </p:spPr>
      </p:pic>
      <p:sp>
        <p:nvSpPr>
          <p:cNvPr id="14" name="TextBox 14"/>
          <p:cNvSpPr txBox="1"/>
          <p:nvPr/>
        </p:nvSpPr>
        <p:spPr>
          <a:xfrm>
            <a:off x="1968066" y="3957320"/>
            <a:ext cx="7879184" cy="4091940"/>
          </a:xfrm>
          <a:prstGeom prst="rect">
            <a:avLst/>
          </a:prstGeom>
        </p:spPr>
        <p:txBody>
          <a:bodyPr lIns="0" tIns="0" rIns="0" bIns="0" rtlCol="0" anchor="t">
            <a:spAutoFit/>
          </a:bodyPr>
          <a:lstStyle/>
          <a:p>
            <a:pPr algn="just">
              <a:lnSpc>
                <a:spcPts val="5459"/>
              </a:lnSpc>
            </a:pPr>
            <a:r>
              <a:rPr lang="en-US" sz="3900">
                <a:solidFill>
                  <a:srgbClr val="222222"/>
                </a:solidFill>
                <a:latin typeface="Quattrocento Bold"/>
              </a:rPr>
              <a:t>Tenge Kazakhstan merupakan mata wang utama di Kazakhstan. Mata wang ini mulai digunakan sejak tahun 1993 menggantikan mata wang Rubel dalam rata-rata 1 tenge ke 500 rubel.</a:t>
            </a:r>
          </a:p>
        </p:txBody>
      </p:sp>
      <p:pic>
        <p:nvPicPr>
          <p:cNvPr id="15" name="Picture 14"/>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0439400" y="6424454"/>
            <a:ext cx="4248150" cy="3028950"/>
          </a:xfrm>
          <a:prstGeom prst="rect">
            <a:avLst/>
          </a:prstGeom>
        </p:spPr>
      </p:pic>
    </p:spTree>
    <p:custDataLst>
      <p:tags r:id="rId1"/>
    </p:custData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7" name="Picture 7"/>
          <p:cNvPicPr>
            <a:picLocks noChangeAspect="1"/>
          </p:cNvPicPr>
          <p:nvPr/>
        </p:nvPicPr>
        <p:blipFill>
          <a:blip r:embed="rId9"/>
          <a:srcRect/>
          <a:stretch>
            <a:fillRect/>
          </a:stretch>
        </p:blipFill>
        <p:spPr>
          <a:xfrm>
            <a:off x="9144000" y="1028700"/>
            <a:ext cx="7682035" cy="3383945"/>
          </a:xfrm>
          <a:prstGeom prst="rect">
            <a:avLst/>
          </a:prstGeom>
        </p:spPr>
      </p:pic>
      <p:sp>
        <p:nvSpPr>
          <p:cNvPr id="8" name="TextBox 8"/>
          <p:cNvSpPr txBox="1"/>
          <p:nvPr/>
        </p:nvSpPr>
        <p:spPr>
          <a:xfrm>
            <a:off x="1357960" y="1381125"/>
            <a:ext cx="8813920" cy="361378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Vietnam</a:t>
            </a:r>
          </a:p>
        </p:txBody>
      </p:sp>
      <p:sp>
        <p:nvSpPr>
          <p:cNvPr id="9" name="TextBox 9"/>
          <p:cNvSpPr txBox="1"/>
          <p:nvPr/>
        </p:nvSpPr>
        <p:spPr>
          <a:xfrm>
            <a:off x="1202154" y="5067300"/>
            <a:ext cx="9598985" cy="3175635"/>
          </a:xfrm>
          <a:prstGeom prst="rect">
            <a:avLst/>
          </a:prstGeom>
        </p:spPr>
        <p:txBody>
          <a:bodyPr lIns="0" tIns="0" rIns="0" bIns="0" rtlCol="0" anchor="t">
            <a:spAutoFit/>
          </a:bodyPr>
          <a:lstStyle/>
          <a:p>
            <a:pPr algn="just">
              <a:lnSpc>
                <a:spcPts val="5040"/>
              </a:lnSpc>
            </a:pPr>
            <a:r>
              <a:rPr lang="en-US" sz="3600">
                <a:solidFill>
                  <a:srgbClr val="222222"/>
                </a:solidFill>
                <a:latin typeface="Quattrocento Bold"/>
              </a:rPr>
              <a:t>Đồng Vietnam (VND) merupakan sebuah mata uang resmi negara Vietnam sejak 3 Mei 1978 menggantikan Đồng Vietnam Utara dan Selatan. Dikeluarkannya mata uang ini dikontrol oleh Bank Negara Vietnam.</a:t>
            </a:r>
          </a:p>
        </p:txBody>
      </p:sp>
      <p:pic>
        <p:nvPicPr>
          <p:cNvPr id="10" name="Picture 10">
            <a:hlinkClick r:id="rId10" action="ppaction://hlinksldjump"/>
          </p:cNvPr>
          <p:cNvPicPr>
            <a:picLocks noChangeAspect="1"/>
          </p:cNvPicPr>
          <p:nvPr/>
        </p:nvPicPr>
        <p:blipFill>
          <a:blip r:embed="rId11"/>
          <a:srcRect/>
          <a:stretch>
            <a:fillRect/>
          </a:stretch>
        </p:blipFill>
        <p:spPr>
          <a:xfrm>
            <a:off x="8473318" y="8793055"/>
            <a:ext cx="1341364" cy="1379964"/>
          </a:xfrm>
          <a:prstGeom prst="rect">
            <a:avLst/>
          </a:prstGeom>
        </p:spPr>
      </p:pic>
      <p:pic>
        <p:nvPicPr>
          <p:cNvPr id="11" name="Picture 11">
            <a:hlinkClick r:id="rId12" action="ppaction://hlinksldjump"/>
          </p:cNvPr>
          <p:cNvPicPr>
            <a:picLocks noChangeAspect="1"/>
          </p:cNvPicPr>
          <p:nvPr/>
        </p:nvPicPr>
        <p:blipFill>
          <a:blip r:embed="rId13"/>
          <a:srcRect/>
          <a:stretch>
            <a:fillRect/>
          </a:stretch>
        </p:blipFill>
        <p:spPr>
          <a:xfrm>
            <a:off x="503710" y="8494577"/>
            <a:ext cx="1374019" cy="1412998"/>
          </a:xfrm>
          <a:prstGeom prst="rect">
            <a:avLst/>
          </a:prstGeom>
        </p:spPr>
      </p:pic>
      <p:pic>
        <p:nvPicPr>
          <p:cNvPr id="12" name="Picture 12">
            <a:hlinkClick r:id="rId14" action="ppaction://hlinksldjump"/>
          </p:cNvPr>
          <p:cNvPicPr>
            <a:picLocks noChangeAspect="1"/>
          </p:cNvPicPr>
          <p:nvPr/>
        </p:nvPicPr>
        <p:blipFill>
          <a:blip r:embed="rId15"/>
          <a:srcRect/>
          <a:stretch>
            <a:fillRect/>
          </a:stretch>
        </p:blipFill>
        <p:spPr>
          <a:xfrm>
            <a:off x="16439011" y="8542729"/>
            <a:ext cx="1364846" cy="1364846"/>
          </a:xfrm>
          <a:prstGeom prst="rect">
            <a:avLst/>
          </a:prstGeom>
        </p:spPr>
      </p:pic>
      <p:pic>
        <p:nvPicPr>
          <p:cNvPr id="13" name="Picture 13">
            <a:hlinkClick r:id="rId16" action="ppaction://hlinksldjump"/>
          </p:cNvPr>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4" name="Picture 14">
            <a:hlinkClick r:id="rId18" action="ppaction://hlinksldjump"/>
          </p:cNvPr>
          <p:cNvPicPr>
            <a:picLocks noChangeAspect="1"/>
          </p:cNvPicPr>
          <p:nvPr/>
        </p:nvPicPr>
        <p:blipFill>
          <a:blip r:embed="rId19"/>
          <a:srcRect/>
          <a:stretch>
            <a:fillRect/>
          </a:stretch>
        </p:blipFill>
        <p:spPr>
          <a:xfrm>
            <a:off x="182385" y="189062"/>
            <a:ext cx="1447245" cy="1447245"/>
          </a:xfrm>
          <a:prstGeom prst="rect">
            <a:avLst/>
          </a:prstGeom>
        </p:spPr>
      </p:pic>
      <p:pic>
        <p:nvPicPr>
          <p:cNvPr id="15" name="Picture 14"/>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1554883" y="4832985"/>
            <a:ext cx="4686300" cy="3409950"/>
          </a:xfrm>
          <a:prstGeom prst="rect">
            <a:avLst/>
          </a:prstGeom>
        </p:spPr>
      </p:pic>
    </p:spTree>
    <p:custDataLst>
      <p:tags r:id="rId1"/>
    </p:custDataLst>
  </p:cSld>
  <p:clrMapOvr>
    <a:masterClrMapping/>
  </p:clrMapOvr>
  <p:transition spd="slow" advClick="0">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7" name="Picture 7"/>
          <p:cNvPicPr>
            <a:picLocks noChangeAspect="1"/>
          </p:cNvPicPr>
          <p:nvPr/>
        </p:nvPicPr>
        <p:blipFill>
          <a:blip r:embed="rId9"/>
          <a:srcRect/>
          <a:stretch>
            <a:fillRect/>
          </a:stretch>
        </p:blipFill>
        <p:spPr>
          <a:xfrm>
            <a:off x="1877729" y="5922487"/>
            <a:ext cx="6199110" cy="2620242"/>
          </a:xfrm>
          <a:prstGeom prst="rect">
            <a:avLst/>
          </a:prstGeom>
        </p:spPr>
      </p:pic>
      <p:sp>
        <p:nvSpPr>
          <p:cNvPr id="8" name="TextBox 8"/>
          <p:cNvSpPr txBox="1"/>
          <p:nvPr/>
        </p:nvSpPr>
        <p:spPr>
          <a:xfrm>
            <a:off x="7746229" y="1949528"/>
            <a:ext cx="10904145" cy="245173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Filipina</a:t>
            </a:r>
          </a:p>
        </p:txBody>
      </p:sp>
      <p:sp>
        <p:nvSpPr>
          <p:cNvPr id="9" name="TextBox 9"/>
          <p:cNvSpPr txBox="1"/>
          <p:nvPr/>
        </p:nvSpPr>
        <p:spPr>
          <a:xfrm>
            <a:off x="8748610" y="4922841"/>
            <a:ext cx="8372825" cy="2416810"/>
          </a:xfrm>
          <a:prstGeom prst="rect">
            <a:avLst/>
          </a:prstGeom>
        </p:spPr>
        <p:txBody>
          <a:bodyPr lIns="0" tIns="0" rIns="0" bIns="0" rtlCol="0" anchor="t">
            <a:spAutoFit/>
          </a:bodyPr>
          <a:lstStyle/>
          <a:p>
            <a:pPr algn="just">
              <a:lnSpc>
                <a:spcPts val="6439"/>
              </a:lnSpc>
            </a:pPr>
            <a:r>
              <a:rPr lang="en-US" sz="4599" dirty="0">
                <a:solidFill>
                  <a:srgbClr val="222222"/>
                </a:solidFill>
                <a:latin typeface="Quattrocento Bold"/>
              </a:rPr>
              <a:t>Peso Filipina, </a:t>
            </a:r>
            <a:r>
              <a:rPr lang="en-US" sz="4599" dirty="0" err="1">
                <a:solidFill>
                  <a:srgbClr val="222222"/>
                </a:solidFill>
                <a:latin typeface="Quattrocento Bold"/>
              </a:rPr>
              <a:t>juga</a:t>
            </a:r>
            <a:r>
              <a:rPr lang="en-US" sz="4599" dirty="0">
                <a:solidFill>
                  <a:srgbClr val="222222"/>
                </a:solidFill>
                <a:latin typeface="Quattrocento Bold"/>
              </a:rPr>
              <a:t> </a:t>
            </a:r>
            <a:r>
              <a:rPr lang="en-US" sz="4599" dirty="0" err="1">
                <a:solidFill>
                  <a:srgbClr val="222222"/>
                </a:solidFill>
                <a:latin typeface="Quattrocento Bold"/>
              </a:rPr>
              <a:t>dikenal</a:t>
            </a:r>
            <a:r>
              <a:rPr lang="en-US" sz="4599" dirty="0">
                <a:solidFill>
                  <a:srgbClr val="222222"/>
                </a:solidFill>
                <a:latin typeface="Quattrocento Bold"/>
              </a:rPr>
              <a:t> </a:t>
            </a:r>
            <a:r>
              <a:rPr lang="en-US" sz="4599" dirty="0" err="1">
                <a:solidFill>
                  <a:srgbClr val="222222"/>
                </a:solidFill>
                <a:latin typeface="Quattrocento Bold"/>
              </a:rPr>
              <a:t>sebagai</a:t>
            </a:r>
            <a:r>
              <a:rPr lang="en-US" sz="4599" dirty="0">
                <a:solidFill>
                  <a:srgbClr val="222222"/>
                </a:solidFill>
                <a:latin typeface="Quattrocento Bold"/>
              </a:rPr>
              <a:t> </a:t>
            </a:r>
            <a:r>
              <a:rPr lang="en-US" sz="4599" dirty="0" err="1">
                <a:solidFill>
                  <a:srgbClr val="222222"/>
                </a:solidFill>
                <a:latin typeface="Quattrocento Bold"/>
              </a:rPr>
              <a:t>piso</a:t>
            </a:r>
            <a:r>
              <a:rPr lang="en-US" sz="4599" dirty="0">
                <a:solidFill>
                  <a:srgbClr val="222222"/>
                </a:solidFill>
                <a:latin typeface="Quattrocento Bold"/>
              </a:rPr>
              <a:t> </a:t>
            </a:r>
            <a:r>
              <a:rPr lang="en-US" sz="4599" dirty="0" err="1">
                <a:solidFill>
                  <a:srgbClr val="222222"/>
                </a:solidFill>
                <a:latin typeface="Quattrocento Bold"/>
              </a:rPr>
              <a:t>merup</a:t>
            </a:r>
            <a:r>
              <a:rPr lang="id-ID" sz="4599" dirty="0">
                <a:solidFill>
                  <a:srgbClr val="222222"/>
                </a:solidFill>
                <a:latin typeface="Quattrocento Bold"/>
              </a:rPr>
              <a:t>a</a:t>
            </a:r>
            <a:r>
              <a:rPr lang="en-US" sz="4599" dirty="0">
                <a:solidFill>
                  <a:srgbClr val="222222"/>
                </a:solidFill>
                <a:latin typeface="Quattrocento Bold"/>
              </a:rPr>
              <a:t>k</a:t>
            </a:r>
            <a:r>
              <a:rPr lang="id-ID" sz="4599" dirty="0">
                <a:solidFill>
                  <a:srgbClr val="222222"/>
                </a:solidFill>
                <a:latin typeface="Quattrocento Bold"/>
              </a:rPr>
              <a:t>a</a:t>
            </a:r>
            <a:r>
              <a:rPr lang="en-US" sz="4599" dirty="0">
                <a:solidFill>
                  <a:srgbClr val="222222"/>
                </a:solidFill>
                <a:latin typeface="Quattrocento Bold"/>
              </a:rPr>
              <a:t>n </a:t>
            </a:r>
            <a:r>
              <a:rPr lang="en-US" sz="4599" dirty="0" err="1">
                <a:solidFill>
                  <a:srgbClr val="222222"/>
                </a:solidFill>
                <a:latin typeface="Quattrocento Bold"/>
              </a:rPr>
              <a:t>mata</a:t>
            </a:r>
            <a:r>
              <a:rPr lang="en-US" sz="4599" dirty="0">
                <a:solidFill>
                  <a:srgbClr val="222222"/>
                </a:solidFill>
                <a:latin typeface="Quattrocento Bold"/>
              </a:rPr>
              <a:t> </a:t>
            </a:r>
            <a:r>
              <a:rPr lang="en-US" sz="4599" dirty="0" err="1">
                <a:solidFill>
                  <a:srgbClr val="222222"/>
                </a:solidFill>
                <a:latin typeface="Quattrocento Bold"/>
              </a:rPr>
              <a:t>uang</a:t>
            </a:r>
            <a:r>
              <a:rPr lang="en-US" sz="4599" dirty="0">
                <a:solidFill>
                  <a:srgbClr val="222222"/>
                </a:solidFill>
                <a:latin typeface="Quattrocento Bold"/>
              </a:rPr>
              <a:t> </a:t>
            </a:r>
            <a:r>
              <a:rPr lang="en-US" sz="4599" dirty="0" err="1">
                <a:solidFill>
                  <a:srgbClr val="222222"/>
                </a:solidFill>
                <a:latin typeface="Quattrocento Bold"/>
              </a:rPr>
              <a:t>resmi</a:t>
            </a:r>
            <a:r>
              <a:rPr lang="en-US" sz="4599" dirty="0">
                <a:solidFill>
                  <a:srgbClr val="222222"/>
                </a:solidFill>
                <a:latin typeface="Quattrocento Bold"/>
              </a:rPr>
              <a:t> di Filipina.</a:t>
            </a:r>
          </a:p>
        </p:txBody>
      </p:sp>
      <p:pic>
        <p:nvPicPr>
          <p:cNvPr id="10" name="Picture 10">
            <a:hlinkClick r:id="rId10" action="ppaction://hlinksldjump"/>
          </p:cNvPr>
          <p:cNvPicPr>
            <a:picLocks noChangeAspect="1"/>
          </p:cNvPicPr>
          <p:nvPr/>
        </p:nvPicPr>
        <p:blipFill>
          <a:blip r:embed="rId11"/>
          <a:srcRect/>
          <a:stretch>
            <a:fillRect/>
          </a:stretch>
        </p:blipFill>
        <p:spPr>
          <a:xfrm>
            <a:off x="8473318" y="8793055"/>
            <a:ext cx="1341364" cy="1379964"/>
          </a:xfrm>
          <a:prstGeom prst="rect">
            <a:avLst/>
          </a:prstGeom>
        </p:spPr>
      </p:pic>
      <p:pic>
        <p:nvPicPr>
          <p:cNvPr id="11" name="Picture 11">
            <a:hlinkClick r:id="rId12" action="ppaction://hlinksldjump"/>
          </p:cNvPr>
          <p:cNvPicPr>
            <a:picLocks noChangeAspect="1"/>
          </p:cNvPicPr>
          <p:nvPr/>
        </p:nvPicPr>
        <p:blipFill>
          <a:blip r:embed="rId13"/>
          <a:srcRect/>
          <a:stretch>
            <a:fillRect/>
          </a:stretch>
        </p:blipFill>
        <p:spPr>
          <a:xfrm>
            <a:off x="503710" y="8494577"/>
            <a:ext cx="1374019" cy="1412998"/>
          </a:xfrm>
          <a:prstGeom prst="rect">
            <a:avLst/>
          </a:prstGeom>
        </p:spPr>
      </p:pic>
      <p:pic>
        <p:nvPicPr>
          <p:cNvPr id="12" name="Picture 12">
            <a:hlinkClick r:id="rId14" action="ppaction://hlinksldjump"/>
          </p:cNvPr>
          <p:cNvPicPr>
            <a:picLocks noChangeAspect="1"/>
          </p:cNvPicPr>
          <p:nvPr/>
        </p:nvPicPr>
        <p:blipFill>
          <a:blip r:embed="rId15"/>
          <a:srcRect/>
          <a:stretch>
            <a:fillRect/>
          </a:stretch>
        </p:blipFill>
        <p:spPr>
          <a:xfrm>
            <a:off x="16439011" y="8542729"/>
            <a:ext cx="1364846" cy="1364846"/>
          </a:xfrm>
          <a:prstGeom prst="rect">
            <a:avLst/>
          </a:prstGeom>
        </p:spPr>
      </p:pic>
      <p:pic>
        <p:nvPicPr>
          <p:cNvPr id="13" name="Picture 13">
            <a:hlinkClick r:id="rId10" action="ppaction://hlinksldjump"/>
          </p:cNvPr>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4" name="Picture 14">
            <a:hlinkClick r:id="rId17" action="ppaction://hlinksldjump"/>
          </p:cNvPr>
          <p:cNvPicPr>
            <a:picLocks noChangeAspect="1"/>
          </p:cNvPicPr>
          <p:nvPr/>
        </p:nvPicPr>
        <p:blipFill>
          <a:blip r:embed="rId18"/>
          <a:srcRect/>
          <a:stretch>
            <a:fillRect/>
          </a:stretch>
        </p:blipFill>
        <p:spPr>
          <a:xfrm>
            <a:off x="182385" y="189062"/>
            <a:ext cx="1447245" cy="1447245"/>
          </a:xfrm>
          <a:prstGeom prst="rect">
            <a:avLst/>
          </a:prstGeom>
        </p:spPr>
      </p:pic>
      <p:pic>
        <p:nvPicPr>
          <p:cNvPr id="15" name="Picture 14"/>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629630" y="1318787"/>
            <a:ext cx="5667375" cy="4124325"/>
          </a:xfrm>
          <a:prstGeom prst="rect">
            <a:avLst/>
          </a:prstGeom>
        </p:spPr>
      </p:pic>
    </p:spTree>
    <p:custDataLst>
      <p:tags r:id="rId1"/>
    </p:custDataLst>
  </p:cSld>
  <p:clrMapOvr>
    <a:masterClrMapping/>
  </p:clrMapOvr>
  <p:transition spd="slow" advClick="0">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15712479" y="0"/>
              <a:ext cx="7431275" cy="12722688"/>
            </a:xfrm>
            <a:prstGeom prst="rect">
              <a:avLst/>
            </a:prstGeom>
          </p:spPr>
        </p:pic>
      </p:grpSp>
      <p:pic>
        <p:nvPicPr>
          <p:cNvPr id="7" name="Picture 7"/>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249252" y="835088"/>
            <a:ext cx="2750971" cy="2750971"/>
          </a:xfrm>
          <a:prstGeom prst="rect">
            <a:avLst/>
          </a:prstGeom>
        </p:spPr>
      </p:pic>
      <p:pic>
        <p:nvPicPr>
          <p:cNvPr id="8" name="Picture 8"/>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2905390">
            <a:off x="4061667" y="8326396"/>
            <a:ext cx="494161" cy="2690975"/>
          </a:xfrm>
          <a:prstGeom prst="rect">
            <a:avLst/>
          </a:prstGeom>
        </p:spPr>
      </p:pic>
      <p:pic>
        <p:nvPicPr>
          <p:cNvPr id="9" name="Picture 9"/>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rot="-573973">
            <a:off x="372598" y="-992689"/>
            <a:ext cx="3771053" cy="4724554"/>
          </a:xfrm>
          <a:prstGeom prst="rect">
            <a:avLst/>
          </a:prstGeom>
        </p:spPr>
      </p:pic>
      <p:pic>
        <p:nvPicPr>
          <p:cNvPr id="10" name="Picture 10"/>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8530839">
            <a:off x="1377658" y="4880978"/>
            <a:ext cx="494161" cy="2690975"/>
          </a:xfrm>
          <a:prstGeom prst="rect">
            <a:avLst/>
          </a:prstGeom>
        </p:spPr>
      </p:pic>
      <p:sp>
        <p:nvSpPr>
          <p:cNvPr id="6" name="TextBox 6"/>
          <p:cNvSpPr txBox="1"/>
          <p:nvPr/>
        </p:nvSpPr>
        <p:spPr>
          <a:xfrm>
            <a:off x="3000223" y="486428"/>
            <a:ext cx="11858550" cy="3719194"/>
          </a:xfrm>
          <a:prstGeom prst="rect">
            <a:avLst/>
          </a:prstGeom>
        </p:spPr>
        <p:txBody>
          <a:bodyPr wrap="square" lIns="0" tIns="0" rIns="0" bIns="0" rtlCol="0" anchor="t">
            <a:spAutoFit/>
          </a:bodyPr>
          <a:lstStyle/>
          <a:p>
            <a:pPr algn="ctr">
              <a:lnSpc>
                <a:spcPts val="14307"/>
              </a:lnSpc>
            </a:pPr>
            <a:r>
              <a:rPr lang="en-US" sz="14452" dirty="0">
                <a:solidFill>
                  <a:srgbClr val="6F131E"/>
                </a:solidFill>
                <a:latin typeface="Jorick"/>
              </a:rPr>
              <a:t>MATA UANG DUNIA</a:t>
            </a:r>
          </a:p>
        </p:txBody>
      </p:sp>
      <p:pic>
        <p:nvPicPr>
          <p:cNvPr id="11" name="Picture 11"/>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4894955">
            <a:off x="16688282" y="2728113"/>
            <a:ext cx="657127" cy="3578414"/>
          </a:xfrm>
          <a:prstGeom prst="rect">
            <a:avLst/>
          </a:prstGeom>
        </p:spPr>
      </p:pic>
      <p:pic>
        <p:nvPicPr>
          <p:cNvPr id="12" name="Picture 12"/>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rot="-466187" flipH="1">
            <a:off x="517071" y="5729911"/>
            <a:ext cx="3685903" cy="4792545"/>
          </a:xfrm>
          <a:prstGeom prst="rect">
            <a:avLst/>
          </a:prstGeom>
        </p:spPr>
      </p:pic>
      <p:pic>
        <p:nvPicPr>
          <p:cNvPr id="13" name="Picture 13"/>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a:off x="15198816" y="5551167"/>
            <a:ext cx="3042986" cy="3042986"/>
          </a:xfrm>
          <a:prstGeom prst="rect">
            <a:avLst/>
          </a:prstGeom>
        </p:spPr>
      </p:pic>
      <p:pic>
        <p:nvPicPr>
          <p:cNvPr id="14" name="Picture 14"/>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rcRect/>
          <a:stretch>
            <a:fillRect/>
          </a:stretch>
        </p:blipFill>
        <p:spPr>
          <a:xfrm rot="-4279549">
            <a:off x="5036113" y="1827138"/>
            <a:ext cx="1066125" cy="908872"/>
          </a:xfrm>
          <a:prstGeom prst="rect">
            <a:avLst/>
          </a:prstGeom>
        </p:spPr>
      </p:pic>
      <p:pic>
        <p:nvPicPr>
          <p:cNvPr id="15" name="Picture 15"/>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a:off x="11341636" y="1113767"/>
            <a:ext cx="2345769" cy="2345769"/>
          </a:xfrm>
          <a:prstGeom prst="rect">
            <a:avLst/>
          </a:prstGeom>
        </p:spPr>
      </p:pic>
      <p:pic>
        <p:nvPicPr>
          <p:cNvPr id="16" name="Picture 16"/>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a:xfrm rot="521764">
            <a:off x="13619511" y="288761"/>
            <a:ext cx="4023737" cy="2682491"/>
          </a:xfrm>
          <a:prstGeom prst="rect">
            <a:avLst/>
          </a:prstGeom>
        </p:spPr>
      </p:pic>
      <p:pic>
        <p:nvPicPr>
          <p:cNvPr id="17" name="Picture 17"/>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rcRect/>
          <a:stretch>
            <a:fillRect/>
          </a:stretch>
        </p:blipFill>
        <p:spPr>
          <a:xfrm>
            <a:off x="16045685" y="803156"/>
            <a:ext cx="971160" cy="827914"/>
          </a:xfrm>
          <a:prstGeom prst="rect">
            <a:avLst/>
          </a:prstGeom>
        </p:spPr>
      </p:pic>
      <p:pic>
        <p:nvPicPr>
          <p:cNvPr id="18" name="Picture 18"/>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2700000">
            <a:off x="5240612" y="-954119"/>
            <a:ext cx="657127" cy="3578414"/>
          </a:xfrm>
          <a:prstGeom prst="rect">
            <a:avLst/>
          </a:prstGeom>
        </p:spPr>
      </p:pic>
      <p:pic>
        <p:nvPicPr>
          <p:cNvPr id="19" name="Picture 19"/>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rcRect/>
          <a:stretch>
            <a:fillRect/>
          </a:stretch>
        </p:blipFill>
        <p:spPr>
          <a:xfrm rot="-3397390">
            <a:off x="11298323" y="7527316"/>
            <a:ext cx="936109" cy="798033"/>
          </a:xfrm>
          <a:prstGeom prst="rect">
            <a:avLst/>
          </a:prstGeom>
        </p:spPr>
      </p:pic>
      <p:pic>
        <p:nvPicPr>
          <p:cNvPr id="20" name="Picture 20"/>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rcRect/>
          <a:stretch>
            <a:fillRect/>
          </a:stretch>
        </p:blipFill>
        <p:spPr>
          <a:xfrm rot="1007624">
            <a:off x="13492681" y="5919372"/>
            <a:ext cx="3086998" cy="4479813"/>
          </a:xfrm>
          <a:prstGeom prst="rect">
            <a:avLst/>
          </a:prstGeom>
        </p:spPr>
      </p:pic>
      <p:pic>
        <p:nvPicPr>
          <p:cNvPr id="22" name="Picture 22">
            <a:hlinkClick r:id="rId28" action="ppaction://hlinksldjump">
              <a:snd r:embed="rId29" name="mixkit-interface-click-hover-1127.wav"/>
            </a:hlinkClick>
          </p:cNvPr>
          <p:cNvPicPr>
            <a:picLocks noChangeAspect="1"/>
          </p:cNvPicPr>
          <p:nvPr/>
        </p:nvPicPr>
        <p:blipFill>
          <a:blip r:embed="rId30" cstate="email">
            <a:extLst>
              <a:ext uri="{28A0092B-C50C-407E-A947-70E740481C1C}">
                <a14:useLocalDpi xmlns:a14="http://schemas.microsoft.com/office/drawing/2010/main"/>
              </a:ext>
            </a:extLst>
          </a:blip>
          <a:srcRect/>
          <a:stretch>
            <a:fillRect/>
          </a:stretch>
        </p:blipFill>
        <p:spPr>
          <a:xfrm>
            <a:off x="16942351" y="433813"/>
            <a:ext cx="1345649" cy="1280687"/>
          </a:xfrm>
          <a:prstGeom prst="rect">
            <a:avLst/>
          </a:prstGeom>
        </p:spPr>
      </p:pic>
      <p:grpSp>
        <p:nvGrpSpPr>
          <p:cNvPr id="36" name="Group 35"/>
          <p:cNvGrpSpPr/>
          <p:nvPr/>
        </p:nvGrpSpPr>
        <p:grpSpPr>
          <a:xfrm>
            <a:off x="4061894" y="4337876"/>
            <a:ext cx="4320106" cy="1720024"/>
            <a:chOff x="6673580" y="4141171"/>
            <a:chExt cx="4320106" cy="1720024"/>
          </a:xfrm>
        </p:grpSpPr>
        <p:pic>
          <p:nvPicPr>
            <p:cNvPr id="37" name="Picture 36">
              <a:hlinkClick r:id="rId31" action="ppaction://hlinksldjump"/>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6673580" y="4141171"/>
              <a:ext cx="4320106" cy="1720024"/>
            </a:xfrm>
            <a:prstGeom prst="rect">
              <a:avLst/>
            </a:prstGeom>
          </p:spPr>
        </p:pic>
        <p:sp>
          <p:nvSpPr>
            <p:cNvPr id="38" name="TextBox 37">
              <a:hlinkClick r:id="rId31" action="ppaction://hlinksldjump">
                <a:snd r:embed="rId33" name="mixkit-hard-click-1118.wav"/>
              </a:hlinkClick>
            </p:cNvPr>
            <p:cNvSpPr txBox="1"/>
            <p:nvPr/>
          </p:nvSpPr>
          <p:spPr>
            <a:xfrm>
              <a:off x="7019406" y="4389991"/>
              <a:ext cx="3601334" cy="923330"/>
            </a:xfrm>
            <a:prstGeom prst="rect">
              <a:avLst/>
            </a:prstGeom>
            <a:noFill/>
          </p:spPr>
          <p:txBody>
            <a:bodyPr wrap="square" rtlCol="0">
              <a:spAutoFit/>
            </a:bodyPr>
            <a:lstStyle/>
            <a:p>
              <a:pPr algn="ctr"/>
              <a:r>
                <a:rPr lang="en-US" sz="5400" dirty="0" smtClean="0">
                  <a:latin typeface="Forte" pitchFamily="66" charset="0"/>
                </a:rPr>
                <a:t>MATERI</a:t>
              </a:r>
              <a:endParaRPr lang="id-ID" sz="5400" dirty="0">
                <a:latin typeface="Forte" pitchFamily="66" charset="0"/>
              </a:endParaRPr>
            </a:p>
          </p:txBody>
        </p:sp>
      </p:grpSp>
      <p:grpSp>
        <p:nvGrpSpPr>
          <p:cNvPr id="46" name="Group 45"/>
          <p:cNvGrpSpPr/>
          <p:nvPr/>
        </p:nvGrpSpPr>
        <p:grpSpPr>
          <a:xfrm>
            <a:off x="9079964" y="4337876"/>
            <a:ext cx="4331236" cy="1720024"/>
            <a:chOff x="6629400" y="5861195"/>
            <a:chExt cx="4331236" cy="1720024"/>
          </a:xfrm>
        </p:grpSpPr>
        <p:pic>
          <p:nvPicPr>
            <p:cNvPr id="47" name="Picture 46">
              <a:hlinkClick r:id="rId34" action="ppaction://hlinksldjump"/>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6629400" y="5861195"/>
              <a:ext cx="4331236" cy="1720024"/>
            </a:xfrm>
            <a:prstGeom prst="rect">
              <a:avLst/>
            </a:prstGeom>
          </p:spPr>
        </p:pic>
        <p:sp>
          <p:nvSpPr>
            <p:cNvPr id="48" name="TextBox 47">
              <a:hlinkClick r:id="rId34" action="ppaction://hlinksldjump">
                <a:snd r:embed="rId33" name="mixkit-hard-click-1118.wav"/>
              </a:hlinkClick>
            </p:cNvPr>
            <p:cNvSpPr txBox="1"/>
            <p:nvPr/>
          </p:nvSpPr>
          <p:spPr>
            <a:xfrm>
              <a:off x="7789218" y="6149330"/>
              <a:ext cx="2000468" cy="923330"/>
            </a:xfrm>
            <a:prstGeom prst="rect">
              <a:avLst/>
            </a:prstGeom>
            <a:noFill/>
          </p:spPr>
          <p:txBody>
            <a:bodyPr wrap="square" rtlCol="0">
              <a:spAutoFit/>
            </a:bodyPr>
            <a:lstStyle/>
            <a:p>
              <a:pPr algn="ctr"/>
              <a:r>
                <a:rPr lang="id-ID" sz="5400" dirty="0">
                  <a:latin typeface="Forte" pitchFamily="66" charset="0"/>
                </a:rPr>
                <a:t>QUIZ</a:t>
              </a:r>
            </a:p>
          </p:txBody>
        </p:sp>
      </p:grpSp>
      <p:grpSp>
        <p:nvGrpSpPr>
          <p:cNvPr id="49" name="Group 48"/>
          <p:cNvGrpSpPr/>
          <p:nvPr/>
        </p:nvGrpSpPr>
        <p:grpSpPr>
          <a:xfrm>
            <a:off x="9079964" y="6395276"/>
            <a:ext cx="4255036" cy="1720024"/>
            <a:chOff x="6706114" y="7538276"/>
            <a:chExt cx="4255036" cy="1720024"/>
          </a:xfrm>
        </p:grpSpPr>
        <p:pic>
          <p:nvPicPr>
            <p:cNvPr id="50" name="Picture 49">
              <a:hlinkClick r:id="rId35" action="ppaction://hlinksldjump"/>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6706114" y="7538276"/>
              <a:ext cx="4255036" cy="1720024"/>
            </a:xfrm>
            <a:prstGeom prst="rect">
              <a:avLst/>
            </a:prstGeom>
          </p:spPr>
        </p:pic>
        <p:sp>
          <p:nvSpPr>
            <p:cNvPr id="51" name="TextBox 50">
              <a:hlinkClick r:id="rId35" action="ppaction://hlinksldjump">
                <a:snd r:embed="rId33" name="mixkit-hard-click-1118.wav"/>
              </a:hlinkClick>
            </p:cNvPr>
            <p:cNvSpPr txBox="1"/>
            <p:nvPr/>
          </p:nvSpPr>
          <p:spPr>
            <a:xfrm>
              <a:off x="7106057" y="7810500"/>
              <a:ext cx="3561943" cy="923330"/>
            </a:xfrm>
            <a:prstGeom prst="rect">
              <a:avLst/>
            </a:prstGeom>
            <a:noFill/>
          </p:spPr>
          <p:txBody>
            <a:bodyPr wrap="square" rtlCol="0">
              <a:spAutoFit/>
            </a:bodyPr>
            <a:lstStyle/>
            <a:p>
              <a:pPr algn="ctr"/>
              <a:r>
                <a:rPr lang="id-ID" sz="5400" dirty="0">
                  <a:latin typeface="Forte" pitchFamily="66" charset="0"/>
                </a:rPr>
                <a:t>TENTANG</a:t>
              </a:r>
            </a:p>
          </p:txBody>
        </p:sp>
      </p:grpSp>
      <p:grpSp>
        <p:nvGrpSpPr>
          <p:cNvPr id="33" name="Group 32"/>
          <p:cNvGrpSpPr/>
          <p:nvPr/>
        </p:nvGrpSpPr>
        <p:grpSpPr>
          <a:xfrm>
            <a:off x="4190218" y="6362700"/>
            <a:ext cx="4320106" cy="1720024"/>
            <a:chOff x="6673580" y="4141171"/>
            <a:chExt cx="4320106" cy="1720024"/>
          </a:xfrm>
        </p:grpSpPr>
        <p:pic>
          <p:nvPicPr>
            <p:cNvPr id="34" name="Picture 33">
              <a:hlinkClick r:id="rId36" action="ppaction://hlinksldjump"/>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6673580" y="4141171"/>
              <a:ext cx="4320106" cy="1720024"/>
            </a:xfrm>
            <a:prstGeom prst="rect">
              <a:avLst/>
            </a:prstGeom>
          </p:spPr>
        </p:pic>
        <p:sp>
          <p:nvSpPr>
            <p:cNvPr id="35" name="TextBox 34">
              <a:hlinkClick r:id="rId36" action="ppaction://hlinksldjump">
                <a:snd r:embed="rId33" name="mixkit-hard-click-1118.wav"/>
              </a:hlinkClick>
            </p:cNvPr>
            <p:cNvSpPr txBox="1"/>
            <p:nvPr/>
          </p:nvSpPr>
          <p:spPr>
            <a:xfrm>
              <a:off x="7019406" y="4389991"/>
              <a:ext cx="3601334" cy="923330"/>
            </a:xfrm>
            <a:prstGeom prst="rect">
              <a:avLst/>
            </a:prstGeom>
            <a:noFill/>
          </p:spPr>
          <p:txBody>
            <a:bodyPr wrap="square" rtlCol="0">
              <a:spAutoFit/>
            </a:bodyPr>
            <a:lstStyle/>
            <a:p>
              <a:pPr algn="ctr"/>
              <a:r>
                <a:rPr lang="id-ID" sz="5400" dirty="0" smtClean="0">
                  <a:latin typeface="Forte" pitchFamily="66" charset="0"/>
                </a:rPr>
                <a:t>TUJUAN</a:t>
              </a:r>
              <a:endParaRPr lang="id-ID" sz="5400" dirty="0">
                <a:latin typeface="Forte" pitchFamily="66" charset="0"/>
              </a:endParaRPr>
            </a:p>
          </p:txBody>
        </p:sp>
      </p:grpSp>
      <p:pic>
        <p:nvPicPr>
          <p:cNvPr id="39" name="Picture 16">
            <a:hlinkClick r:id="rId37" action="ppaction://hlinksldjump"/>
          </p:cNvPr>
          <p:cNvPicPr>
            <a:picLocks noChangeAspect="1"/>
          </p:cNvPicPr>
          <p:nvPr/>
        </p:nvPicPr>
        <p:blipFill>
          <a:blip r:embed="rId38"/>
          <a:srcRect/>
          <a:stretch>
            <a:fillRect/>
          </a:stretch>
        </p:blipFill>
        <p:spPr>
          <a:xfrm>
            <a:off x="503710" y="8494577"/>
            <a:ext cx="1374019" cy="1412998"/>
          </a:xfrm>
          <a:prstGeom prst="rect">
            <a:avLst/>
          </a:prstGeom>
        </p:spPr>
      </p:pic>
      <p:pic>
        <p:nvPicPr>
          <p:cNvPr id="40" name="Picture 14">
            <a:hlinkClick r:id="rId36" action="ppaction://hlinksldjump"/>
          </p:cNvPr>
          <p:cNvPicPr>
            <a:picLocks noChangeAspect="1"/>
          </p:cNvPicPr>
          <p:nvPr/>
        </p:nvPicPr>
        <p:blipFill>
          <a:blip r:embed="rId39"/>
          <a:srcRect/>
          <a:stretch>
            <a:fillRect/>
          </a:stretch>
        </p:blipFill>
        <p:spPr>
          <a:xfrm>
            <a:off x="16439011" y="8542729"/>
            <a:ext cx="1364846" cy="1364846"/>
          </a:xfrm>
          <a:prstGeom prst="rect">
            <a:avLst/>
          </a:prstGeom>
        </p:spPr>
      </p:pic>
      <p:pic>
        <p:nvPicPr>
          <p:cNvPr id="41" name="Picture 16">
            <a:hlinkClick r:id="rId40" action="ppaction://hlinksldjump"/>
          </p:cNvPr>
          <p:cNvPicPr>
            <a:picLocks noChangeAspect="1"/>
          </p:cNvPicPr>
          <p:nvPr/>
        </p:nvPicPr>
        <p:blipFill>
          <a:blip r:embed="rId41"/>
          <a:srcRect/>
          <a:stretch>
            <a:fillRect/>
          </a:stretch>
        </p:blipFill>
        <p:spPr>
          <a:xfrm>
            <a:off x="8473318" y="8793055"/>
            <a:ext cx="1341364" cy="1379964"/>
          </a:xfrm>
          <a:prstGeom prst="rect">
            <a:avLst/>
          </a:prstGeom>
        </p:spPr>
      </p:pic>
    </p:spTree>
    <p:custDataLst>
      <p:tags r:id="rId1"/>
    </p:custDataLst>
    <p:extLst>
      <p:ext uri="{BB962C8B-B14F-4D97-AF65-F5344CB8AC3E}">
        <p14:creationId xmlns:p14="http://schemas.microsoft.com/office/powerpoint/2010/main" val="218278654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par>
                                <p:cTn id="14" presetID="53" presetClass="entr" presetSubtype="16" fill="hold" nodeType="withEffect">
                                  <p:stCondLst>
                                    <p:cond delay="50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nodeType="withEffect">
                                  <p:stCondLst>
                                    <p:cond delay="50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fltVal val="0"/>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animEffect transition="in" filter="fade">
                                      <p:cBhvr>
                                        <p:cTn id="23" dur="500"/>
                                        <p:tgtEl>
                                          <p:spTgt spid="49"/>
                                        </p:tgtEl>
                                      </p:cBhvr>
                                    </p:animEffect>
                                  </p:childTnLst>
                                </p:cTn>
                              </p:par>
                              <p:par>
                                <p:cTn id="24" presetID="53" presetClass="entr" presetSubtype="16" fill="hold" nodeType="withEffect">
                                  <p:stCondLst>
                                    <p:cond delay="50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alphaModFix amt="49000"/>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2707779" y="0"/>
            <a:ext cx="10180193" cy="10180193"/>
          </a:xfrm>
          <a:prstGeom prst="rect">
            <a:avLst/>
          </a:prstGeom>
        </p:spPr>
      </p:pic>
      <p:pic>
        <p:nvPicPr>
          <p:cNvPr id="7" name="Picture 7"/>
          <p:cNvPicPr>
            <a:picLocks noChangeAspect="1"/>
          </p:cNvPicPr>
          <p:nvPr/>
        </p:nvPicPr>
        <p:blipFill>
          <a:blip r:embed="rId11"/>
          <a:srcRect/>
          <a:stretch>
            <a:fillRect/>
          </a:stretch>
        </p:blipFill>
        <p:spPr>
          <a:xfrm>
            <a:off x="10376109" y="3184370"/>
            <a:ext cx="6883191" cy="3108538"/>
          </a:xfrm>
          <a:prstGeom prst="rect">
            <a:avLst/>
          </a:prstGeom>
        </p:spPr>
      </p:pic>
      <p:sp>
        <p:nvSpPr>
          <p:cNvPr id="8" name="TextBox 8"/>
          <p:cNvSpPr txBox="1"/>
          <p:nvPr/>
        </p:nvSpPr>
        <p:spPr>
          <a:xfrm>
            <a:off x="1905810" y="1011818"/>
            <a:ext cx="13135017" cy="2592705"/>
          </a:xfrm>
          <a:prstGeom prst="rect">
            <a:avLst/>
          </a:prstGeom>
        </p:spPr>
        <p:txBody>
          <a:bodyPr lIns="0" tIns="0" rIns="0" bIns="0" rtlCol="0" anchor="t">
            <a:spAutoFit/>
          </a:bodyPr>
          <a:lstStyle/>
          <a:p>
            <a:pPr>
              <a:lnSpc>
                <a:spcPts val="9690"/>
              </a:lnSpc>
            </a:pPr>
            <a:r>
              <a:rPr lang="en-US" sz="11400">
                <a:solidFill>
                  <a:srgbClr val="6F131E"/>
                </a:solidFill>
                <a:latin typeface="Jorick"/>
              </a:rPr>
              <a:t>Mata Uang Negara Thailand</a:t>
            </a:r>
          </a:p>
        </p:txBody>
      </p:sp>
      <p:sp>
        <p:nvSpPr>
          <p:cNvPr id="9" name="TextBox 9"/>
          <p:cNvSpPr txBox="1"/>
          <p:nvPr/>
        </p:nvSpPr>
        <p:spPr>
          <a:xfrm>
            <a:off x="1028700" y="3837363"/>
            <a:ext cx="8372825" cy="3447415"/>
          </a:xfrm>
          <a:prstGeom prst="rect">
            <a:avLst/>
          </a:prstGeom>
        </p:spPr>
        <p:txBody>
          <a:bodyPr lIns="0" tIns="0" rIns="0" bIns="0" rtlCol="0" anchor="t">
            <a:spAutoFit/>
          </a:bodyPr>
          <a:lstStyle/>
          <a:p>
            <a:pPr algn="just">
              <a:lnSpc>
                <a:spcPts val="6859"/>
              </a:lnSpc>
            </a:pPr>
            <a:r>
              <a:rPr lang="en-US" sz="4899">
                <a:solidFill>
                  <a:srgbClr val="000000"/>
                </a:solidFill>
                <a:latin typeface="Quattrocento Bold"/>
              </a:rPr>
              <a:t>Baht adalah mata uang resmi Thailand. Penerbitan mata uang adalah tanggung jawab Bank of Thailand .</a:t>
            </a:r>
          </a:p>
        </p:txBody>
      </p:sp>
      <p:pic>
        <p:nvPicPr>
          <p:cNvPr id="10" name="Picture 10">
            <a:hlinkClick r:id="rId12" action="ppaction://hlinksldjump"/>
          </p:cNvPr>
          <p:cNvPicPr>
            <a:picLocks noChangeAspect="1"/>
          </p:cNvPicPr>
          <p:nvPr/>
        </p:nvPicPr>
        <p:blipFill>
          <a:blip r:embed="rId13"/>
          <a:srcRect/>
          <a:stretch>
            <a:fillRect/>
          </a:stretch>
        </p:blipFill>
        <p:spPr>
          <a:xfrm>
            <a:off x="8473318" y="8793055"/>
            <a:ext cx="1341364" cy="1379964"/>
          </a:xfrm>
          <a:prstGeom prst="rect">
            <a:avLst/>
          </a:prstGeom>
        </p:spPr>
      </p:pic>
      <p:pic>
        <p:nvPicPr>
          <p:cNvPr id="11" name="Picture 11">
            <a:hlinkClick r:id="rId14" action="ppaction://hlinksldjump"/>
          </p:cNvPr>
          <p:cNvPicPr>
            <a:picLocks noChangeAspect="1"/>
          </p:cNvPicPr>
          <p:nvPr/>
        </p:nvPicPr>
        <p:blipFill>
          <a:blip r:embed="rId15"/>
          <a:srcRect/>
          <a:stretch>
            <a:fillRect/>
          </a:stretch>
        </p:blipFill>
        <p:spPr>
          <a:xfrm>
            <a:off x="503710" y="8494577"/>
            <a:ext cx="1374019" cy="1412998"/>
          </a:xfrm>
          <a:prstGeom prst="rect">
            <a:avLst/>
          </a:prstGeom>
        </p:spPr>
      </p:pic>
      <p:pic>
        <p:nvPicPr>
          <p:cNvPr id="12" name="Picture 12">
            <a:hlinkClick r:id="rId16" action="ppaction://hlinksldjump"/>
          </p:cNvPr>
          <p:cNvPicPr>
            <a:picLocks noChangeAspect="1"/>
          </p:cNvPicPr>
          <p:nvPr/>
        </p:nvPicPr>
        <p:blipFill>
          <a:blip r:embed="rId17"/>
          <a:srcRect/>
          <a:stretch>
            <a:fillRect/>
          </a:stretch>
        </p:blipFill>
        <p:spPr>
          <a:xfrm>
            <a:off x="16439011" y="8542729"/>
            <a:ext cx="1364846" cy="1364846"/>
          </a:xfrm>
          <a:prstGeom prst="rect">
            <a:avLst/>
          </a:prstGeom>
        </p:spPr>
      </p:pic>
      <p:pic>
        <p:nvPicPr>
          <p:cNvPr id="13" name="Picture 13">
            <a:hlinkClick r:id="rId18" action="ppaction://hlinksldjump"/>
          </p:cNvPr>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4" name="Picture 14">
            <a:hlinkClick r:id="rId20" action="ppaction://hlinksldjump"/>
          </p:cNvPr>
          <p:cNvPicPr>
            <a:picLocks noChangeAspect="1"/>
          </p:cNvPicPr>
          <p:nvPr/>
        </p:nvPicPr>
        <p:blipFill>
          <a:blip r:embed="rId21"/>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a:srcRect/>
          <a:stretch>
            <a:fillRect/>
          </a:stretch>
        </p:blipFill>
        <p:spPr>
          <a:xfrm>
            <a:off x="1418993" y="5143500"/>
            <a:ext cx="6294805" cy="2837483"/>
          </a:xfrm>
          <a:prstGeom prst="rect">
            <a:avLst/>
          </a:prstGeom>
        </p:spPr>
      </p:pic>
      <p:pic>
        <p:nvPicPr>
          <p:cNvPr id="7" name="Picture 7"/>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418993" y="822413"/>
            <a:ext cx="3564960" cy="3564960"/>
          </a:xfrm>
          <a:prstGeom prst="rect">
            <a:avLst/>
          </a:prstGeom>
        </p:spPr>
      </p:pic>
      <p:sp>
        <p:nvSpPr>
          <p:cNvPr id="8" name="TextBox 8"/>
          <p:cNvSpPr txBox="1"/>
          <p:nvPr/>
        </p:nvSpPr>
        <p:spPr>
          <a:xfrm>
            <a:off x="5654528" y="1555236"/>
            <a:ext cx="11964139" cy="245173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Malaysia</a:t>
            </a:r>
          </a:p>
        </p:txBody>
      </p:sp>
      <p:sp>
        <p:nvSpPr>
          <p:cNvPr id="9" name="TextBox 9"/>
          <p:cNvSpPr txBox="1"/>
          <p:nvPr/>
        </p:nvSpPr>
        <p:spPr>
          <a:xfrm>
            <a:off x="8956014" y="4204434"/>
            <a:ext cx="7986337" cy="4036060"/>
          </a:xfrm>
          <a:prstGeom prst="rect">
            <a:avLst/>
          </a:prstGeom>
        </p:spPr>
        <p:txBody>
          <a:bodyPr lIns="0" tIns="0" rIns="0" bIns="0" rtlCol="0" anchor="t">
            <a:spAutoFit/>
          </a:bodyPr>
          <a:lstStyle/>
          <a:p>
            <a:pPr algn="just">
              <a:lnSpc>
                <a:spcPts val="6439"/>
              </a:lnSpc>
            </a:pPr>
            <a:r>
              <a:rPr lang="en-US" sz="4599">
                <a:solidFill>
                  <a:srgbClr val="222222"/>
                </a:solidFill>
                <a:latin typeface="Quattrocento Bold"/>
              </a:rPr>
              <a:t>Ringgit atau juga dikenal sebagai Ringgit Malaysia adalah unit mata uang Malaysia dengan kode mata uang MYR.</a:t>
            </a:r>
          </a:p>
        </p:txBody>
      </p:sp>
      <p:pic>
        <p:nvPicPr>
          <p:cNvPr id="10" name="Picture 10">
            <a:hlinkClick r:id="rId12" action="ppaction://hlinksldjump"/>
          </p:cNvPr>
          <p:cNvPicPr>
            <a:picLocks noChangeAspect="1"/>
          </p:cNvPicPr>
          <p:nvPr/>
        </p:nvPicPr>
        <p:blipFill>
          <a:blip r:embed="rId13"/>
          <a:srcRect/>
          <a:stretch>
            <a:fillRect/>
          </a:stretch>
        </p:blipFill>
        <p:spPr>
          <a:xfrm>
            <a:off x="8473318" y="8793055"/>
            <a:ext cx="1341364" cy="1379964"/>
          </a:xfrm>
          <a:prstGeom prst="rect">
            <a:avLst/>
          </a:prstGeom>
        </p:spPr>
      </p:pic>
      <p:pic>
        <p:nvPicPr>
          <p:cNvPr id="11" name="Picture 11">
            <a:hlinkClick r:id="rId14" action="ppaction://hlinksldjump"/>
          </p:cNvPr>
          <p:cNvPicPr>
            <a:picLocks noChangeAspect="1"/>
          </p:cNvPicPr>
          <p:nvPr/>
        </p:nvPicPr>
        <p:blipFill>
          <a:blip r:embed="rId15"/>
          <a:srcRect/>
          <a:stretch>
            <a:fillRect/>
          </a:stretch>
        </p:blipFill>
        <p:spPr>
          <a:xfrm>
            <a:off x="503710" y="8494577"/>
            <a:ext cx="1374019" cy="1412998"/>
          </a:xfrm>
          <a:prstGeom prst="rect">
            <a:avLst/>
          </a:prstGeom>
        </p:spPr>
      </p:pic>
      <p:pic>
        <p:nvPicPr>
          <p:cNvPr id="12" name="Picture 12">
            <a:hlinkClick r:id="rId16" action="ppaction://hlinksldjump"/>
          </p:cNvPr>
          <p:cNvPicPr>
            <a:picLocks noChangeAspect="1"/>
          </p:cNvPicPr>
          <p:nvPr/>
        </p:nvPicPr>
        <p:blipFill>
          <a:blip r:embed="rId17"/>
          <a:srcRect/>
          <a:stretch>
            <a:fillRect/>
          </a:stretch>
        </p:blipFill>
        <p:spPr>
          <a:xfrm>
            <a:off x="16439011" y="8542729"/>
            <a:ext cx="1364846" cy="1364846"/>
          </a:xfrm>
          <a:prstGeom prst="rect">
            <a:avLst/>
          </a:prstGeom>
        </p:spPr>
      </p:pic>
      <p:pic>
        <p:nvPicPr>
          <p:cNvPr id="13" name="Picture 13">
            <a:hlinkClick r:id="rId18" action="ppaction://hlinksldjump"/>
          </p:cNvPr>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4" name="Picture 14">
            <a:hlinkClick r:id="rId20" action="ppaction://hlinksldjump"/>
          </p:cNvPr>
          <p:cNvPicPr>
            <a:picLocks noChangeAspect="1"/>
          </p:cNvPicPr>
          <p:nvPr/>
        </p:nvPicPr>
        <p:blipFill>
          <a:blip r:embed="rId21"/>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a:srcRect/>
          <a:stretch>
            <a:fillRect/>
          </a:stretch>
        </p:blipFill>
        <p:spPr>
          <a:xfrm>
            <a:off x="9861979" y="1140775"/>
            <a:ext cx="6577032" cy="2782071"/>
          </a:xfrm>
          <a:prstGeom prst="rect">
            <a:avLst/>
          </a:prstGeom>
        </p:spPr>
      </p:pic>
      <p:sp>
        <p:nvSpPr>
          <p:cNvPr id="7" name="TextBox 7"/>
          <p:cNvSpPr txBox="1"/>
          <p:nvPr/>
        </p:nvSpPr>
        <p:spPr>
          <a:xfrm>
            <a:off x="1877729" y="724917"/>
            <a:ext cx="10890834" cy="361378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Indonesia</a:t>
            </a:r>
          </a:p>
        </p:txBody>
      </p:sp>
      <p:sp>
        <p:nvSpPr>
          <p:cNvPr id="8" name="TextBox 8"/>
          <p:cNvSpPr txBox="1"/>
          <p:nvPr/>
        </p:nvSpPr>
        <p:spPr>
          <a:xfrm>
            <a:off x="1028700" y="4378926"/>
            <a:ext cx="9052459" cy="3989705"/>
          </a:xfrm>
          <a:prstGeom prst="rect">
            <a:avLst/>
          </a:prstGeom>
        </p:spPr>
        <p:txBody>
          <a:bodyPr lIns="0" tIns="0" rIns="0" bIns="0" rtlCol="0" anchor="t">
            <a:spAutoFit/>
          </a:bodyPr>
          <a:lstStyle/>
          <a:p>
            <a:pPr algn="just">
              <a:lnSpc>
                <a:spcPts val="5320"/>
              </a:lnSpc>
            </a:pPr>
            <a:r>
              <a:rPr lang="en-US" sz="3800">
                <a:solidFill>
                  <a:srgbClr val="222222"/>
                </a:solidFill>
                <a:latin typeface="Quattrocento Bold"/>
              </a:rPr>
              <a:t>Rupiah Indonesia atau Rupiah adalah mata uang resmi yang berlaku di wilayah Republik Indonesia. Mata uang ini dicetak dan diatur penggunaannya oleh Bank Indonesia dengan kode ISO 4217 IDR.</a:t>
            </a:r>
          </a:p>
        </p:txBody>
      </p:sp>
      <p:pic>
        <p:nvPicPr>
          <p:cNvPr id="9" name="Picture 9">
            <a:hlinkClick r:id="rId10" action="ppaction://hlinksldjump"/>
          </p:cNvPr>
          <p:cNvPicPr>
            <a:picLocks noChangeAspect="1"/>
          </p:cNvPicPr>
          <p:nvPr/>
        </p:nvPicPr>
        <p:blipFill>
          <a:blip r:embed="rId11"/>
          <a:srcRect/>
          <a:stretch>
            <a:fillRect/>
          </a:stretch>
        </p:blipFill>
        <p:spPr>
          <a:xfrm>
            <a:off x="8473318" y="8793055"/>
            <a:ext cx="1341364" cy="1379964"/>
          </a:xfrm>
          <a:prstGeom prst="rect">
            <a:avLst/>
          </a:prstGeom>
        </p:spPr>
      </p:pic>
      <p:pic>
        <p:nvPicPr>
          <p:cNvPr id="10" name="Picture 10">
            <a:hlinkClick r:id="rId12" action="ppaction://hlinksldjump"/>
          </p:cNvPr>
          <p:cNvPicPr>
            <a:picLocks noChangeAspect="1"/>
          </p:cNvPicPr>
          <p:nvPr/>
        </p:nvPicPr>
        <p:blipFill>
          <a:blip r:embed="rId13"/>
          <a:srcRect/>
          <a:stretch>
            <a:fillRect/>
          </a:stretch>
        </p:blipFill>
        <p:spPr>
          <a:xfrm>
            <a:off x="503710" y="8494577"/>
            <a:ext cx="1374019" cy="1412998"/>
          </a:xfrm>
          <a:prstGeom prst="rect">
            <a:avLst/>
          </a:prstGeom>
        </p:spPr>
      </p:pic>
      <p:pic>
        <p:nvPicPr>
          <p:cNvPr id="11" name="Picture 11">
            <a:hlinkClick r:id="rId14" action="ppaction://hlinksldjump"/>
          </p:cNvPr>
          <p:cNvPicPr>
            <a:picLocks noChangeAspect="1"/>
          </p:cNvPicPr>
          <p:nvPr/>
        </p:nvPicPr>
        <p:blipFill>
          <a:blip r:embed="rId15"/>
          <a:srcRect/>
          <a:stretch>
            <a:fillRect/>
          </a:stretch>
        </p:blipFill>
        <p:spPr>
          <a:xfrm>
            <a:off x="16439011" y="8542729"/>
            <a:ext cx="1364846" cy="1364846"/>
          </a:xfrm>
          <a:prstGeom prst="rect">
            <a:avLst/>
          </a:prstGeom>
        </p:spPr>
      </p:pic>
      <p:pic>
        <p:nvPicPr>
          <p:cNvPr id="12" name="Picture 12">
            <a:hlinkClick r:id="rId16" action="ppaction://hlinksldjump"/>
          </p:cNvPr>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3" name="Picture 13"/>
          <p:cNvPicPr>
            <a:picLocks noChangeAspect="1"/>
          </p:cNvPicPr>
          <p:nvPr/>
        </p:nvPicPr>
        <p:blipFill>
          <a:blip r:embed="rId18" cstate="email">
            <a:alphaModFix amt="75000"/>
            <a:extLst>
              <a:ext uri="{28A0092B-C50C-407E-A947-70E740481C1C}">
                <a14:useLocalDpi xmlns:a14="http://schemas.microsoft.com/office/drawing/2010/main"/>
              </a:ext>
              <a:ext uri="{96DAC541-7B7A-43D3-8B79-37D633B846F1}">
                <asvg:svgBlip xmlns:asvg="http://schemas.microsoft.com/office/drawing/2016/SVG/main" xmlns="" r:embed="rId19"/>
              </a:ext>
            </a:extLst>
          </a:blip>
          <a:srcRect/>
          <a:stretch>
            <a:fillRect/>
          </a:stretch>
        </p:blipFill>
        <p:spPr>
          <a:xfrm>
            <a:off x="10898937" y="4379777"/>
            <a:ext cx="4878523" cy="4878523"/>
          </a:xfrm>
          <a:prstGeom prst="rect">
            <a:avLst/>
          </a:prstGeom>
        </p:spPr>
      </p:pic>
      <p:pic>
        <p:nvPicPr>
          <p:cNvPr id="14" name="Picture 14">
            <a:hlinkClick r:id="rId20" action="ppaction://hlinksldjump"/>
          </p:cNvPr>
          <p:cNvPicPr>
            <a:picLocks noChangeAspect="1"/>
          </p:cNvPicPr>
          <p:nvPr/>
        </p:nvPicPr>
        <p:blipFill>
          <a:blip r:embed="rId21"/>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sp>
        <p:nvSpPr>
          <p:cNvPr id="7" name="TextBox 7"/>
          <p:cNvSpPr txBox="1"/>
          <p:nvPr/>
        </p:nvSpPr>
        <p:spPr>
          <a:xfrm>
            <a:off x="7093548" y="1166908"/>
            <a:ext cx="10729360" cy="361378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Bangladesh</a:t>
            </a:r>
          </a:p>
        </p:txBody>
      </p:sp>
      <p:pic>
        <p:nvPicPr>
          <p:cNvPr id="8" name="Picture 8">
            <a:hlinkClick r:id="rId9" action="ppaction://hlinksldjump"/>
          </p:cNvPr>
          <p:cNvPicPr>
            <a:picLocks noChangeAspect="1"/>
          </p:cNvPicPr>
          <p:nvPr/>
        </p:nvPicPr>
        <p:blipFill>
          <a:blip r:embed="rId10"/>
          <a:srcRect/>
          <a:stretch>
            <a:fillRect/>
          </a:stretch>
        </p:blipFill>
        <p:spPr>
          <a:xfrm>
            <a:off x="8473318" y="8793055"/>
            <a:ext cx="1341364" cy="1379964"/>
          </a:xfrm>
          <a:prstGeom prst="rect">
            <a:avLst/>
          </a:prstGeom>
        </p:spPr>
      </p:pic>
      <p:pic>
        <p:nvPicPr>
          <p:cNvPr id="9" name="Picture 9">
            <a:hlinkClick r:id="rId11" action="ppaction://hlinksldjump"/>
          </p:cNvPr>
          <p:cNvPicPr>
            <a:picLocks noChangeAspect="1"/>
          </p:cNvPicPr>
          <p:nvPr/>
        </p:nvPicPr>
        <p:blipFill>
          <a:blip r:embed="rId12"/>
          <a:srcRect/>
          <a:stretch>
            <a:fillRect/>
          </a:stretch>
        </p:blipFill>
        <p:spPr>
          <a:xfrm>
            <a:off x="503710" y="8494577"/>
            <a:ext cx="1374019" cy="1412998"/>
          </a:xfrm>
          <a:prstGeom prst="rect">
            <a:avLst/>
          </a:prstGeom>
        </p:spPr>
      </p:pic>
      <p:pic>
        <p:nvPicPr>
          <p:cNvPr id="10" name="Picture 10">
            <a:hlinkClick r:id="rId13" action="ppaction://hlinksldjump"/>
          </p:cNvPr>
          <p:cNvPicPr>
            <a:picLocks noChangeAspect="1"/>
          </p:cNvPicPr>
          <p:nvPr/>
        </p:nvPicPr>
        <p:blipFill>
          <a:blip r:embed="rId14"/>
          <a:srcRect/>
          <a:stretch>
            <a:fillRect/>
          </a:stretch>
        </p:blipFill>
        <p:spPr>
          <a:xfrm>
            <a:off x="16439011" y="8542729"/>
            <a:ext cx="1364846" cy="1364846"/>
          </a:xfrm>
          <a:prstGeom prst="rect">
            <a:avLst/>
          </a:prstGeom>
        </p:spPr>
      </p:pic>
      <p:pic>
        <p:nvPicPr>
          <p:cNvPr id="11" name="Picture 11">
            <a:hlinkClick r:id="rId15" action="ppaction://hlinksldjump"/>
          </p:cNvPr>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2" name="Picture 12">
            <a:hlinkClick r:id="rId17" action="ppaction://hlinksldjump"/>
          </p:cNvPr>
          <p:cNvPicPr>
            <a:picLocks noChangeAspect="1"/>
          </p:cNvPicPr>
          <p:nvPr/>
        </p:nvPicPr>
        <p:blipFill>
          <a:blip r:embed="rId18"/>
          <a:srcRect/>
          <a:stretch>
            <a:fillRect/>
          </a:stretch>
        </p:blipFill>
        <p:spPr>
          <a:xfrm>
            <a:off x="182385" y="189062"/>
            <a:ext cx="1447245" cy="1447245"/>
          </a:xfrm>
          <a:prstGeom prst="rect">
            <a:avLst/>
          </a:prstGeom>
        </p:spPr>
      </p:pic>
      <p:pic>
        <p:nvPicPr>
          <p:cNvPr id="13" name="Picture 13"/>
          <p:cNvPicPr>
            <a:picLocks noChangeAspect="1"/>
          </p:cNvPicPr>
          <p:nvPr/>
        </p:nvPicPr>
        <p:blipFill>
          <a:blip r:embed="rId19"/>
          <a:srcRect/>
          <a:stretch>
            <a:fillRect/>
          </a:stretch>
        </p:blipFill>
        <p:spPr>
          <a:xfrm>
            <a:off x="1940770" y="5473084"/>
            <a:ext cx="6532548" cy="2749841"/>
          </a:xfrm>
          <a:prstGeom prst="rect">
            <a:avLst/>
          </a:prstGeom>
        </p:spPr>
      </p:pic>
      <p:sp>
        <p:nvSpPr>
          <p:cNvPr id="14" name="TextBox 14"/>
          <p:cNvSpPr txBox="1"/>
          <p:nvPr/>
        </p:nvSpPr>
        <p:spPr>
          <a:xfrm>
            <a:off x="9144000" y="5057775"/>
            <a:ext cx="7234368" cy="2317115"/>
          </a:xfrm>
          <a:prstGeom prst="rect">
            <a:avLst/>
          </a:prstGeom>
        </p:spPr>
        <p:txBody>
          <a:bodyPr lIns="0" tIns="0" rIns="0" bIns="0" rtlCol="0" anchor="t">
            <a:spAutoFit/>
          </a:bodyPr>
          <a:lstStyle/>
          <a:p>
            <a:pPr algn="just">
              <a:lnSpc>
                <a:spcPts val="6160"/>
              </a:lnSpc>
            </a:pPr>
            <a:r>
              <a:rPr lang="en-US" sz="4400">
                <a:solidFill>
                  <a:srgbClr val="222222"/>
                </a:solidFill>
                <a:latin typeface="Quattrocento Bold"/>
              </a:rPr>
              <a:t>Taka Bangladesh (BDT) adalah mata uang Republik Rakyat Bangladesh.</a:t>
            </a:r>
          </a:p>
        </p:txBody>
      </p:sp>
      <p:pic>
        <p:nvPicPr>
          <p:cNvPr id="15" name="Picture 14"/>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629630" y="1419224"/>
            <a:ext cx="5105400" cy="3724275"/>
          </a:xfrm>
          <a:prstGeom prst="rect">
            <a:avLst/>
          </a:prstGeom>
        </p:spPr>
      </p:pic>
    </p:spTree>
    <p:custDataLst>
      <p:tags r:id="rId1"/>
    </p:custDataLst>
  </p:cSld>
  <p:clrMapOvr>
    <a:masterClrMapping/>
  </p:clrMapOvr>
  <p:transition spd="slow" advClick="0">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7" name="Picture 7"/>
          <p:cNvPicPr>
            <a:picLocks noChangeAspect="1"/>
          </p:cNvPicPr>
          <p:nvPr/>
        </p:nvPicPr>
        <p:blipFill>
          <a:blip r:embed="rId9"/>
          <a:srcRect/>
          <a:stretch>
            <a:fillRect/>
          </a:stretch>
        </p:blipFill>
        <p:spPr>
          <a:xfrm>
            <a:off x="9690234" y="845556"/>
            <a:ext cx="6363413" cy="3071993"/>
          </a:xfrm>
          <a:prstGeom prst="rect">
            <a:avLst/>
          </a:prstGeom>
        </p:spPr>
      </p:pic>
      <p:sp>
        <p:nvSpPr>
          <p:cNvPr id="8" name="TextBox 8"/>
          <p:cNvSpPr txBox="1"/>
          <p:nvPr/>
        </p:nvSpPr>
        <p:spPr>
          <a:xfrm>
            <a:off x="1834942" y="905578"/>
            <a:ext cx="9117523" cy="361378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Sri Lanka</a:t>
            </a:r>
          </a:p>
        </p:txBody>
      </p:sp>
      <p:sp>
        <p:nvSpPr>
          <p:cNvPr id="9" name="TextBox 9"/>
          <p:cNvSpPr txBox="1"/>
          <p:nvPr/>
        </p:nvSpPr>
        <p:spPr>
          <a:xfrm>
            <a:off x="1574934" y="4443166"/>
            <a:ext cx="8115300" cy="3813810"/>
          </a:xfrm>
          <a:prstGeom prst="rect">
            <a:avLst/>
          </a:prstGeom>
        </p:spPr>
        <p:txBody>
          <a:bodyPr lIns="0" tIns="0" rIns="0" bIns="0" rtlCol="0" anchor="t">
            <a:spAutoFit/>
          </a:bodyPr>
          <a:lstStyle/>
          <a:p>
            <a:pPr algn="just">
              <a:lnSpc>
                <a:spcPts val="5040"/>
              </a:lnSpc>
            </a:pPr>
            <a:r>
              <a:rPr lang="en-US" sz="3600">
                <a:solidFill>
                  <a:srgbClr val="222222"/>
                </a:solidFill>
                <a:latin typeface="Quattrocento Bold"/>
              </a:rPr>
              <a:t>Rupee Sri Lanka adalah mata uang resmi negara Sri Lanka. Mata uang ini dicetak dan diatur penggunaannya oleh Bank Sentral Sri Lanka. Simbol yang paling umum digunakan untuk rupee adalah Rs atau ₨.</a:t>
            </a:r>
          </a:p>
        </p:txBody>
      </p:sp>
      <p:pic>
        <p:nvPicPr>
          <p:cNvPr id="10" name="Picture 10">
            <a:hlinkClick r:id="rId10" action="ppaction://hlinksldjump"/>
          </p:cNvPr>
          <p:cNvPicPr>
            <a:picLocks noChangeAspect="1"/>
          </p:cNvPicPr>
          <p:nvPr/>
        </p:nvPicPr>
        <p:blipFill>
          <a:blip r:embed="rId11"/>
          <a:srcRect/>
          <a:stretch>
            <a:fillRect/>
          </a:stretch>
        </p:blipFill>
        <p:spPr>
          <a:xfrm>
            <a:off x="8473318" y="8793055"/>
            <a:ext cx="1341364" cy="1379964"/>
          </a:xfrm>
          <a:prstGeom prst="rect">
            <a:avLst/>
          </a:prstGeom>
        </p:spPr>
      </p:pic>
      <p:pic>
        <p:nvPicPr>
          <p:cNvPr id="11" name="Picture 11">
            <a:hlinkClick r:id="rId12" action="ppaction://hlinksldjump"/>
          </p:cNvPr>
          <p:cNvPicPr>
            <a:picLocks noChangeAspect="1"/>
          </p:cNvPicPr>
          <p:nvPr/>
        </p:nvPicPr>
        <p:blipFill>
          <a:blip r:embed="rId13"/>
          <a:srcRect/>
          <a:stretch>
            <a:fillRect/>
          </a:stretch>
        </p:blipFill>
        <p:spPr>
          <a:xfrm>
            <a:off x="503710" y="8494577"/>
            <a:ext cx="1374019" cy="1412998"/>
          </a:xfrm>
          <a:prstGeom prst="rect">
            <a:avLst/>
          </a:prstGeom>
        </p:spPr>
      </p:pic>
      <p:pic>
        <p:nvPicPr>
          <p:cNvPr id="12" name="Picture 12">
            <a:hlinkClick r:id="rId14" action="ppaction://hlinksldjump"/>
          </p:cNvPr>
          <p:cNvPicPr>
            <a:picLocks noChangeAspect="1"/>
          </p:cNvPicPr>
          <p:nvPr/>
        </p:nvPicPr>
        <p:blipFill>
          <a:blip r:embed="rId15"/>
          <a:srcRect/>
          <a:stretch>
            <a:fillRect/>
          </a:stretch>
        </p:blipFill>
        <p:spPr>
          <a:xfrm>
            <a:off x="16439011" y="8542729"/>
            <a:ext cx="1364846" cy="1364846"/>
          </a:xfrm>
          <a:prstGeom prst="rect">
            <a:avLst/>
          </a:prstGeom>
        </p:spPr>
      </p:pic>
      <p:pic>
        <p:nvPicPr>
          <p:cNvPr id="13" name="Picture 13">
            <a:hlinkClick r:id="rId16" action="ppaction://hlinksldjump"/>
          </p:cNvPr>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4" name="Picture 14">
            <a:hlinkClick r:id="rId18" action="ppaction://hlinksldjump"/>
          </p:cNvPr>
          <p:cNvPicPr>
            <a:picLocks noChangeAspect="1"/>
          </p:cNvPicPr>
          <p:nvPr/>
        </p:nvPicPr>
        <p:blipFill>
          <a:blip r:embed="rId19"/>
          <a:srcRect/>
          <a:stretch>
            <a:fillRect/>
          </a:stretch>
        </p:blipFill>
        <p:spPr>
          <a:xfrm>
            <a:off x="182385" y="189062"/>
            <a:ext cx="1447245" cy="1447245"/>
          </a:xfrm>
          <a:prstGeom prst="rect">
            <a:avLst/>
          </a:prstGeom>
        </p:spPr>
      </p:pic>
      <p:pic>
        <p:nvPicPr>
          <p:cNvPr id="15" name="Picture 14"/>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0626644" y="4525855"/>
            <a:ext cx="5829300" cy="4267200"/>
          </a:xfrm>
          <a:prstGeom prst="rect">
            <a:avLst/>
          </a:prstGeom>
        </p:spPr>
      </p:pic>
    </p:spTree>
    <p:custDataLst>
      <p:tags r:id="rId1"/>
    </p:custDataLst>
  </p:cSld>
  <p:clrMapOvr>
    <a:masterClrMapping/>
  </p:clrMapOvr>
  <p:transition spd="slow" advClick="0">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a:srcRect/>
          <a:stretch>
            <a:fillRect/>
          </a:stretch>
        </p:blipFill>
        <p:spPr>
          <a:xfrm>
            <a:off x="1294453" y="5143500"/>
            <a:ext cx="6627248" cy="2791116"/>
          </a:xfrm>
          <a:prstGeom prst="rect">
            <a:avLst/>
          </a:prstGeom>
        </p:spPr>
      </p:pic>
      <p:pic>
        <p:nvPicPr>
          <p:cNvPr id="7" name="Picture 7"/>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877729" y="912685"/>
            <a:ext cx="6095742" cy="3101209"/>
          </a:xfrm>
          <a:prstGeom prst="rect">
            <a:avLst/>
          </a:prstGeom>
        </p:spPr>
      </p:pic>
      <p:sp>
        <p:nvSpPr>
          <p:cNvPr id="8" name="TextBox 8"/>
          <p:cNvSpPr txBox="1"/>
          <p:nvPr/>
        </p:nvSpPr>
        <p:spPr>
          <a:xfrm>
            <a:off x="8784633" y="974211"/>
            <a:ext cx="8474667" cy="361378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Amerika</a:t>
            </a:r>
          </a:p>
        </p:txBody>
      </p:sp>
      <p:sp>
        <p:nvSpPr>
          <p:cNvPr id="9" name="TextBox 9"/>
          <p:cNvSpPr txBox="1"/>
          <p:nvPr/>
        </p:nvSpPr>
        <p:spPr>
          <a:xfrm>
            <a:off x="8784633" y="4836451"/>
            <a:ext cx="8372825" cy="3098165"/>
          </a:xfrm>
          <a:prstGeom prst="rect">
            <a:avLst/>
          </a:prstGeom>
        </p:spPr>
        <p:txBody>
          <a:bodyPr lIns="0" tIns="0" rIns="0" bIns="0" rtlCol="0" anchor="t">
            <a:spAutoFit/>
          </a:bodyPr>
          <a:lstStyle/>
          <a:p>
            <a:pPr algn="just">
              <a:lnSpc>
                <a:spcPts val="6160"/>
              </a:lnSpc>
            </a:pPr>
            <a:r>
              <a:rPr lang="en-US" sz="4400">
                <a:solidFill>
                  <a:srgbClr val="222222"/>
                </a:solidFill>
                <a:latin typeface="Quattrocento Bold"/>
              </a:rPr>
              <a:t>Dolar Amerika Serikat (USD) atau adalah resmi mata uang Amerika Serikat dan beberapa negara lain .</a:t>
            </a:r>
          </a:p>
        </p:txBody>
      </p:sp>
      <p:pic>
        <p:nvPicPr>
          <p:cNvPr id="10" name="Picture 10">
            <a:hlinkClick r:id="rId11" action="ppaction://hlinksldjump"/>
          </p:cNvPr>
          <p:cNvPicPr>
            <a:picLocks noChangeAspect="1"/>
          </p:cNvPicPr>
          <p:nvPr/>
        </p:nvPicPr>
        <p:blipFill>
          <a:blip r:embed="rId12"/>
          <a:srcRect/>
          <a:stretch>
            <a:fillRect/>
          </a:stretch>
        </p:blipFill>
        <p:spPr>
          <a:xfrm>
            <a:off x="8473318" y="8793055"/>
            <a:ext cx="1341364" cy="1379964"/>
          </a:xfrm>
          <a:prstGeom prst="rect">
            <a:avLst/>
          </a:prstGeom>
        </p:spPr>
      </p:pic>
      <p:pic>
        <p:nvPicPr>
          <p:cNvPr id="11" name="Picture 11">
            <a:hlinkClick r:id="rId13" action="ppaction://hlinksldjump"/>
          </p:cNvPr>
          <p:cNvPicPr>
            <a:picLocks noChangeAspect="1"/>
          </p:cNvPicPr>
          <p:nvPr/>
        </p:nvPicPr>
        <p:blipFill>
          <a:blip r:embed="rId14"/>
          <a:srcRect/>
          <a:stretch>
            <a:fillRect/>
          </a:stretch>
        </p:blipFill>
        <p:spPr>
          <a:xfrm>
            <a:off x="503710" y="8494577"/>
            <a:ext cx="1374019" cy="1412998"/>
          </a:xfrm>
          <a:prstGeom prst="rect">
            <a:avLst/>
          </a:prstGeom>
        </p:spPr>
      </p:pic>
      <p:pic>
        <p:nvPicPr>
          <p:cNvPr id="12" name="Picture 12">
            <a:hlinkClick r:id="rId15" action="ppaction://hlinksldjump"/>
          </p:cNvPr>
          <p:cNvPicPr>
            <a:picLocks noChangeAspect="1"/>
          </p:cNvPicPr>
          <p:nvPr/>
        </p:nvPicPr>
        <p:blipFill>
          <a:blip r:embed="rId16"/>
          <a:srcRect/>
          <a:stretch>
            <a:fillRect/>
          </a:stretch>
        </p:blipFill>
        <p:spPr>
          <a:xfrm>
            <a:off x="16439011" y="8542729"/>
            <a:ext cx="1364846" cy="1364846"/>
          </a:xfrm>
          <a:prstGeom prst="rect">
            <a:avLst/>
          </a:prstGeom>
        </p:spPr>
      </p:pic>
      <p:pic>
        <p:nvPicPr>
          <p:cNvPr id="13" name="Picture 13">
            <a:hlinkClick r:id="rId17" action="ppaction://hlinksldjump"/>
          </p:cNvPr>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4" name="Picture 14">
            <a:hlinkClick r:id="rId19" action="ppaction://hlinksldjump"/>
          </p:cNvPr>
          <p:cNvPicPr>
            <a:picLocks noChangeAspect="1"/>
          </p:cNvPicPr>
          <p:nvPr/>
        </p:nvPicPr>
        <p:blipFill>
          <a:blip r:embed="rId20"/>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alphaModFix amt="74000"/>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2177414" y="934013"/>
            <a:ext cx="3833655" cy="3833655"/>
          </a:xfrm>
          <a:prstGeom prst="rect">
            <a:avLst/>
          </a:prstGeom>
        </p:spPr>
      </p:pic>
      <p:pic>
        <p:nvPicPr>
          <p:cNvPr id="7" name="Picture 7"/>
          <p:cNvPicPr>
            <a:picLocks noChangeAspect="1"/>
          </p:cNvPicPr>
          <p:nvPr/>
        </p:nvPicPr>
        <p:blipFill>
          <a:blip r:embed="rId11"/>
          <a:srcRect/>
          <a:stretch>
            <a:fillRect/>
          </a:stretch>
        </p:blipFill>
        <p:spPr>
          <a:xfrm>
            <a:off x="1190718" y="4991100"/>
            <a:ext cx="6810281" cy="3306216"/>
          </a:xfrm>
          <a:prstGeom prst="rect">
            <a:avLst/>
          </a:prstGeom>
        </p:spPr>
      </p:pic>
      <p:sp>
        <p:nvSpPr>
          <p:cNvPr id="8" name="TextBox 8"/>
          <p:cNvSpPr txBox="1"/>
          <p:nvPr/>
        </p:nvSpPr>
        <p:spPr>
          <a:xfrm>
            <a:off x="7299351" y="1381125"/>
            <a:ext cx="11147627" cy="2451738"/>
          </a:xfrm>
          <a:prstGeom prst="rect">
            <a:avLst/>
          </a:prstGeom>
        </p:spPr>
        <p:txBody>
          <a:bodyPr lIns="0" tIns="0" rIns="0" bIns="0" rtlCol="0" anchor="t">
            <a:spAutoFit/>
          </a:bodyPr>
          <a:lstStyle/>
          <a:p>
            <a:pPr>
              <a:lnSpc>
                <a:spcPts val="9180"/>
              </a:lnSpc>
            </a:pPr>
            <a:r>
              <a:rPr lang="en-US" sz="10800">
                <a:solidFill>
                  <a:srgbClr val="6F131E"/>
                </a:solidFill>
                <a:latin typeface="Jorick"/>
              </a:rPr>
              <a:t>Mata Uang Negara Kanada</a:t>
            </a:r>
          </a:p>
        </p:txBody>
      </p:sp>
      <p:sp>
        <p:nvSpPr>
          <p:cNvPr id="9" name="TextBox 9"/>
          <p:cNvSpPr txBox="1"/>
          <p:nvPr/>
        </p:nvSpPr>
        <p:spPr>
          <a:xfrm>
            <a:off x="8696318" y="4371285"/>
            <a:ext cx="7965693" cy="2980510"/>
          </a:xfrm>
          <a:prstGeom prst="rect">
            <a:avLst/>
          </a:prstGeom>
        </p:spPr>
        <p:txBody>
          <a:bodyPr lIns="0" tIns="0" rIns="0" bIns="0" rtlCol="0" anchor="t">
            <a:spAutoFit/>
          </a:bodyPr>
          <a:lstStyle/>
          <a:p>
            <a:pPr algn="just">
              <a:lnSpc>
                <a:spcPts val="5895"/>
              </a:lnSpc>
            </a:pPr>
            <a:r>
              <a:rPr lang="en-US" sz="4211">
                <a:solidFill>
                  <a:srgbClr val="222222"/>
                </a:solidFill>
                <a:latin typeface="Quattrocento Bold"/>
              </a:rPr>
              <a:t>Dolar Kanada (CAD) merupakan sebuah mata uang resmi negara Kanada sejak tahun 1858 menggantikan Pound Kanada.</a:t>
            </a:r>
          </a:p>
        </p:txBody>
      </p:sp>
      <p:pic>
        <p:nvPicPr>
          <p:cNvPr id="10" name="Picture 10">
            <a:hlinkClick r:id="rId12" action="ppaction://hlinksldjump"/>
          </p:cNvPr>
          <p:cNvPicPr>
            <a:picLocks noChangeAspect="1"/>
          </p:cNvPicPr>
          <p:nvPr/>
        </p:nvPicPr>
        <p:blipFill>
          <a:blip r:embed="rId13"/>
          <a:srcRect/>
          <a:stretch>
            <a:fillRect/>
          </a:stretch>
        </p:blipFill>
        <p:spPr>
          <a:xfrm>
            <a:off x="8473318" y="8793055"/>
            <a:ext cx="1341364" cy="1379964"/>
          </a:xfrm>
          <a:prstGeom prst="rect">
            <a:avLst/>
          </a:prstGeom>
        </p:spPr>
      </p:pic>
      <p:pic>
        <p:nvPicPr>
          <p:cNvPr id="11" name="Picture 11">
            <a:hlinkClick r:id="rId14" action="ppaction://hlinksldjump"/>
          </p:cNvPr>
          <p:cNvPicPr>
            <a:picLocks noChangeAspect="1"/>
          </p:cNvPicPr>
          <p:nvPr/>
        </p:nvPicPr>
        <p:blipFill>
          <a:blip r:embed="rId15"/>
          <a:srcRect/>
          <a:stretch>
            <a:fillRect/>
          </a:stretch>
        </p:blipFill>
        <p:spPr>
          <a:xfrm>
            <a:off x="503710" y="8494577"/>
            <a:ext cx="1374019" cy="1412998"/>
          </a:xfrm>
          <a:prstGeom prst="rect">
            <a:avLst/>
          </a:prstGeom>
        </p:spPr>
      </p:pic>
      <p:pic>
        <p:nvPicPr>
          <p:cNvPr id="12" name="Picture 12">
            <a:hlinkClick r:id="rId16" action="ppaction://hlinksldjump"/>
          </p:cNvPr>
          <p:cNvPicPr>
            <a:picLocks noChangeAspect="1"/>
          </p:cNvPicPr>
          <p:nvPr/>
        </p:nvPicPr>
        <p:blipFill>
          <a:blip r:embed="rId17"/>
          <a:srcRect/>
          <a:stretch>
            <a:fillRect/>
          </a:stretch>
        </p:blipFill>
        <p:spPr>
          <a:xfrm>
            <a:off x="16439011" y="8542729"/>
            <a:ext cx="1364846" cy="1364846"/>
          </a:xfrm>
          <a:prstGeom prst="rect">
            <a:avLst/>
          </a:prstGeom>
        </p:spPr>
      </p:pic>
      <p:pic>
        <p:nvPicPr>
          <p:cNvPr id="13" name="Picture 13">
            <a:hlinkClick r:id="rId18" action="ppaction://hlinksldjump"/>
          </p:cNvPr>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4" name="Picture 14">
            <a:hlinkClick r:id="rId20" action="ppaction://hlinksldjump"/>
          </p:cNvPr>
          <p:cNvPicPr>
            <a:picLocks noChangeAspect="1"/>
          </p:cNvPicPr>
          <p:nvPr/>
        </p:nvPicPr>
        <p:blipFill>
          <a:blip r:embed="rId21"/>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a:srcRect/>
          <a:stretch>
            <a:fillRect/>
          </a:stretch>
        </p:blipFill>
        <p:spPr>
          <a:xfrm>
            <a:off x="1059942" y="5143500"/>
            <a:ext cx="5721858" cy="3018522"/>
          </a:xfrm>
          <a:prstGeom prst="rect">
            <a:avLst/>
          </a:prstGeom>
        </p:spPr>
      </p:pic>
      <p:pic>
        <p:nvPicPr>
          <p:cNvPr id="7" name="Picture 7"/>
          <p:cNvPicPr>
            <a:picLocks noChangeAspect="1"/>
          </p:cNvPicPr>
          <p:nvPr/>
        </p:nvPicPr>
        <p:blipFill>
          <a:blip r:embed="rId10" cstate="email">
            <a:alphaModFix amt="60000"/>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4685721" y="5715935"/>
            <a:ext cx="2573579" cy="2573579"/>
          </a:xfrm>
          <a:prstGeom prst="rect">
            <a:avLst/>
          </a:prstGeom>
        </p:spPr>
      </p:pic>
      <p:pic>
        <p:nvPicPr>
          <p:cNvPr id="8" name="Picture 8"/>
          <p:cNvPicPr>
            <a:picLocks noChangeAspect="1"/>
          </p:cNvPicPr>
          <p:nvPr/>
        </p:nvPicPr>
        <p:blipFill>
          <a:blip r:embed="rId12" cstate="email">
            <a:alphaModFix amt="60000"/>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a:off x="10282605" y="601905"/>
            <a:ext cx="1837591" cy="1837591"/>
          </a:xfrm>
          <a:prstGeom prst="rect">
            <a:avLst/>
          </a:prstGeom>
        </p:spPr>
      </p:pic>
      <p:pic>
        <p:nvPicPr>
          <p:cNvPr id="9" name="Picture 9"/>
          <p:cNvPicPr>
            <a:picLocks noChangeAspect="1"/>
          </p:cNvPicPr>
          <p:nvPr/>
        </p:nvPicPr>
        <p:blipFill>
          <a:blip r:embed="rId14" cstate="email">
            <a:alphaModFix amt="60000"/>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a:fillRect/>
          </a:stretch>
        </p:blipFill>
        <p:spPr>
          <a:xfrm>
            <a:off x="6073060" y="276225"/>
            <a:ext cx="2488952" cy="2488952"/>
          </a:xfrm>
          <a:prstGeom prst="rect">
            <a:avLst/>
          </a:prstGeom>
        </p:spPr>
      </p:pic>
      <p:pic>
        <p:nvPicPr>
          <p:cNvPr id="10" name="Picture 10"/>
          <p:cNvPicPr>
            <a:picLocks noChangeAspect="1"/>
          </p:cNvPicPr>
          <p:nvPr/>
        </p:nvPicPr>
        <p:blipFill>
          <a:blip r:embed="rId16" cstate="email">
            <a:alphaModFix amt="60000"/>
            <a:extLst>
              <a:ext uri="{28A0092B-C50C-407E-A947-70E740481C1C}">
                <a14:useLocalDpi xmlns:a14="http://schemas.microsoft.com/office/drawing/2010/main"/>
              </a:ext>
              <a:ext uri="{96DAC541-7B7A-43D3-8B79-37D633B846F1}">
                <asvg:svgBlip xmlns:asvg="http://schemas.microsoft.com/office/drawing/2016/SVG/main" xmlns="" r:embed="rId17"/>
              </a:ext>
            </a:extLst>
          </a:blip>
          <a:srcRect/>
          <a:stretch>
            <a:fillRect/>
          </a:stretch>
        </p:blipFill>
        <p:spPr>
          <a:xfrm rot="-5400000">
            <a:off x="13636495" y="1541787"/>
            <a:ext cx="2446779" cy="2446779"/>
          </a:xfrm>
          <a:prstGeom prst="rect">
            <a:avLst/>
          </a:prstGeom>
        </p:spPr>
      </p:pic>
      <p:pic>
        <p:nvPicPr>
          <p:cNvPr id="11" name="Picture 11"/>
          <p:cNvPicPr>
            <a:picLocks noChangeAspect="1"/>
          </p:cNvPicPr>
          <p:nvPr/>
        </p:nvPicPr>
        <p:blipFill>
          <a:blip r:embed="rId18" cstate="email">
            <a:alphaModFix amt="84000"/>
            <a:extLst>
              <a:ext uri="{28A0092B-C50C-407E-A947-70E740481C1C}">
                <a14:useLocalDpi xmlns:a14="http://schemas.microsoft.com/office/drawing/2010/main"/>
              </a:ext>
              <a:ext uri="{96DAC541-7B7A-43D3-8B79-37D633B846F1}">
                <asvg:svgBlip xmlns:asvg="http://schemas.microsoft.com/office/drawing/2016/SVG/main" xmlns="" r:embed="rId19"/>
              </a:ext>
            </a:extLst>
          </a:blip>
          <a:srcRect/>
          <a:stretch>
            <a:fillRect/>
          </a:stretch>
        </p:blipFill>
        <p:spPr>
          <a:xfrm>
            <a:off x="930926" y="934013"/>
            <a:ext cx="3634548" cy="3634548"/>
          </a:xfrm>
          <a:prstGeom prst="rect">
            <a:avLst/>
          </a:prstGeom>
        </p:spPr>
      </p:pic>
      <p:sp>
        <p:nvSpPr>
          <p:cNvPr id="12" name="TextBox 12"/>
          <p:cNvSpPr txBox="1"/>
          <p:nvPr/>
        </p:nvSpPr>
        <p:spPr>
          <a:xfrm>
            <a:off x="4579892" y="1654562"/>
            <a:ext cx="12980969" cy="2592705"/>
          </a:xfrm>
          <a:prstGeom prst="rect">
            <a:avLst/>
          </a:prstGeom>
        </p:spPr>
        <p:txBody>
          <a:bodyPr lIns="0" tIns="0" rIns="0" bIns="0" rtlCol="0" anchor="t">
            <a:spAutoFit/>
          </a:bodyPr>
          <a:lstStyle/>
          <a:p>
            <a:pPr algn="ctr">
              <a:lnSpc>
                <a:spcPts val="9690"/>
              </a:lnSpc>
            </a:pPr>
            <a:r>
              <a:rPr lang="en-US" sz="11400">
                <a:solidFill>
                  <a:srgbClr val="6F131E"/>
                </a:solidFill>
                <a:latin typeface="Jorick"/>
              </a:rPr>
              <a:t>Mata Uang Negara Uni Eropa</a:t>
            </a:r>
          </a:p>
        </p:txBody>
      </p:sp>
      <p:sp>
        <p:nvSpPr>
          <p:cNvPr id="13" name="TextBox 13"/>
          <p:cNvSpPr txBox="1"/>
          <p:nvPr/>
        </p:nvSpPr>
        <p:spPr>
          <a:xfrm>
            <a:off x="7296791" y="4746377"/>
            <a:ext cx="7809217" cy="2720340"/>
          </a:xfrm>
          <a:prstGeom prst="rect">
            <a:avLst/>
          </a:prstGeom>
        </p:spPr>
        <p:txBody>
          <a:bodyPr lIns="0" tIns="0" rIns="0" bIns="0" rtlCol="0" anchor="t">
            <a:spAutoFit/>
          </a:bodyPr>
          <a:lstStyle/>
          <a:p>
            <a:pPr algn="just">
              <a:lnSpc>
                <a:spcPts val="5459"/>
              </a:lnSpc>
            </a:pPr>
            <a:r>
              <a:rPr lang="en-US" sz="3900" dirty="0">
                <a:solidFill>
                  <a:srgbClr val="222222"/>
                </a:solidFill>
                <a:latin typeface="Quattrocento Bold"/>
              </a:rPr>
              <a:t>Euro (</a:t>
            </a:r>
            <a:r>
              <a:rPr lang="en-US" sz="3900" dirty="0" err="1">
                <a:solidFill>
                  <a:srgbClr val="222222"/>
                </a:solidFill>
                <a:latin typeface="Quattrocento Bold"/>
              </a:rPr>
              <a:t>Kurs</a:t>
            </a:r>
            <a:r>
              <a:rPr lang="en-US" sz="3900" dirty="0">
                <a:solidFill>
                  <a:srgbClr val="222222"/>
                </a:solidFill>
                <a:latin typeface="Quattrocento Bold"/>
              </a:rPr>
              <a:t>: €, </a:t>
            </a:r>
            <a:r>
              <a:rPr lang="en-US" sz="3900" dirty="0" err="1">
                <a:solidFill>
                  <a:srgbClr val="222222"/>
                </a:solidFill>
                <a:latin typeface="Quattrocento Bold"/>
              </a:rPr>
              <a:t>Kode</a:t>
            </a:r>
            <a:r>
              <a:rPr lang="en-US" sz="3900" dirty="0">
                <a:solidFill>
                  <a:srgbClr val="222222"/>
                </a:solidFill>
                <a:latin typeface="Quattrocento Bold"/>
              </a:rPr>
              <a:t>: EUR) </a:t>
            </a:r>
            <a:r>
              <a:rPr lang="en-US" sz="3900" dirty="0" err="1">
                <a:solidFill>
                  <a:srgbClr val="222222"/>
                </a:solidFill>
                <a:latin typeface="Quattrocento Bold"/>
              </a:rPr>
              <a:t>adalah</a:t>
            </a:r>
            <a:r>
              <a:rPr lang="en-US" sz="3900" dirty="0">
                <a:solidFill>
                  <a:srgbClr val="222222"/>
                </a:solidFill>
                <a:latin typeface="Quattrocento Bold"/>
              </a:rPr>
              <a:t> </a:t>
            </a:r>
            <a:r>
              <a:rPr lang="en-US" sz="3900" dirty="0" err="1">
                <a:solidFill>
                  <a:srgbClr val="222222"/>
                </a:solidFill>
                <a:latin typeface="Quattrocento Bold"/>
              </a:rPr>
              <a:t>mata</a:t>
            </a:r>
            <a:r>
              <a:rPr lang="en-US" sz="3900" dirty="0">
                <a:solidFill>
                  <a:srgbClr val="222222"/>
                </a:solidFill>
                <a:latin typeface="Quattrocento Bold"/>
              </a:rPr>
              <a:t> </a:t>
            </a:r>
            <a:r>
              <a:rPr lang="en-US" sz="3900" dirty="0" err="1">
                <a:solidFill>
                  <a:srgbClr val="222222"/>
                </a:solidFill>
                <a:latin typeface="Quattrocento Bold"/>
              </a:rPr>
              <a:t>uang</a:t>
            </a:r>
            <a:r>
              <a:rPr lang="en-US" sz="3900" dirty="0">
                <a:solidFill>
                  <a:srgbClr val="222222"/>
                </a:solidFill>
                <a:latin typeface="Quattrocento Bold"/>
              </a:rPr>
              <a:t> yang </a:t>
            </a:r>
            <a:r>
              <a:rPr lang="en-US" sz="3900" dirty="0" err="1">
                <a:solidFill>
                  <a:srgbClr val="222222"/>
                </a:solidFill>
                <a:latin typeface="Quattrocento Bold"/>
              </a:rPr>
              <a:t>dipakai</a:t>
            </a:r>
            <a:r>
              <a:rPr lang="en-US" sz="3900" dirty="0">
                <a:solidFill>
                  <a:srgbClr val="222222"/>
                </a:solidFill>
                <a:latin typeface="Quattrocento Bold"/>
              </a:rPr>
              <a:t> di 19 </a:t>
            </a:r>
            <a:r>
              <a:rPr lang="en-US" sz="3900" dirty="0" err="1">
                <a:solidFill>
                  <a:srgbClr val="222222"/>
                </a:solidFill>
                <a:latin typeface="Quattrocento Bold"/>
              </a:rPr>
              <a:t>negara</a:t>
            </a:r>
            <a:r>
              <a:rPr lang="en-US" sz="3900" dirty="0">
                <a:solidFill>
                  <a:srgbClr val="222222"/>
                </a:solidFill>
                <a:latin typeface="Quattrocento Bold"/>
              </a:rPr>
              <a:t> </a:t>
            </a:r>
            <a:r>
              <a:rPr lang="en-US" sz="3900" dirty="0" err="1">
                <a:solidFill>
                  <a:srgbClr val="222222"/>
                </a:solidFill>
                <a:latin typeface="Quattrocento Bold"/>
              </a:rPr>
              <a:t>anggota</a:t>
            </a:r>
            <a:r>
              <a:rPr lang="en-US" sz="3900" dirty="0">
                <a:solidFill>
                  <a:srgbClr val="222222"/>
                </a:solidFill>
                <a:latin typeface="Quattrocento Bold"/>
              </a:rPr>
              <a:t> </a:t>
            </a:r>
            <a:r>
              <a:rPr lang="en-US" sz="3900" dirty="0" err="1">
                <a:solidFill>
                  <a:srgbClr val="222222"/>
                </a:solidFill>
                <a:latin typeface="Quattrocento Bold"/>
              </a:rPr>
              <a:t>Uni</a:t>
            </a:r>
            <a:r>
              <a:rPr lang="en-US" sz="3900" dirty="0">
                <a:solidFill>
                  <a:srgbClr val="222222"/>
                </a:solidFill>
                <a:latin typeface="Quattrocento Bold"/>
              </a:rPr>
              <a:t> </a:t>
            </a:r>
            <a:r>
              <a:rPr lang="en-US" sz="3900" dirty="0" err="1">
                <a:solidFill>
                  <a:srgbClr val="222222"/>
                </a:solidFill>
                <a:latin typeface="Quattrocento Bold"/>
              </a:rPr>
              <a:t>Eropa</a:t>
            </a:r>
            <a:r>
              <a:rPr lang="en-US" sz="3900" dirty="0">
                <a:solidFill>
                  <a:srgbClr val="222222"/>
                </a:solidFill>
                <a:latin typeface="Quattrocento Bold"/>
              </a:rPr>
              <a:t>.</a:t>
            </a:r>
          </a:p>
          <a:p>
            <a:pPr algn="just">
              <a:lnSpc>
                <a:spcPts val="5459"/>
              </a:lnSpc>
            </a:pPr>
            <a:endParaRPr lang="en-US" sz="3900" dirty="0">
              <a:solidFill>
                <a:srgbClr val="222222"/>
              </a:solidFill>
              <a:latin typeface="Quattrocento Bold"/>
            </a:endParaRPr>
          </a:p>
        </p:txBody>
      </p:sp>
      <p:pic>
        <p:nvPicPr>
          <p:cNvPr id="14" name="Picture 14">
            <a:hlinkClick r:id="rId20" action="ppaction://hlinksldjump"/>
          </p:cNvPr>
          <p:cNvPicPr>
            <a:picLocks noChangeAspect="1"/>
          </p:cNvPicPr>
          <p:nvPr/>
        </p:nvPicPr>
        <p:blipFill>
          <a:blip r:embed="rId21"/>
          <a:srcRect/>
          <a:stretch>
            <a:fillRect/>
          </a:stretch>
        </p:blipFill>
        <p:spPr>
          <a:xfrm>
            <a:off x="8473318" y="8793055"/>
            <a:ext cx="1341364" cy="1379964"/>
          </a:xfrm>
          <a:prstGeom prst="rect">
            <a:avLst/>
          </a:prstGeom>
        </p:spPr>
      </p:pic>
      <p:pic>
        <p:nvPicPr>
          <p:cNvPr id="15" name="Picture 15">
            <a:hlinkClick r:id="rId22" action="ppaction://hlinksldjump"/>
          </p:cNvPr>
          <p:cNvPicPr>
            <a:picLocks noChangeAspect="1"/>
          </p:cNvPicPr>
          <p:nvPr/>
        </p:nvPicPr>
        <p:blipFill>
          <a:blip r:embed="rId23"/>
          <a:srcRect/>
          <a:stretch>
            <a:fillRect/>
          </a:stretch>
        </p:blipFill>
        <p:spPr>
          <a:xfrm>
            <a:off x="503710" y="8494577"/>
            <a:ext cx="1374019" cy="1412998"/>
          </a:xfrm>
          <a:prstGeom prst="rect">
            <a:avLst/>
          </a:prstGeom>
        </p:spPr>
      </p:pic>
      <p:pic>
        <p:nvPicPr>
          <p:cNvPr id="16" name="Picture 16">
            <a:hlinkClick r:id="rId24" action="ppaction://hlinksldjump"/>
          </p:cNvPr>
          <p:cNvPicPr>
            <a:picLocks noChangeAspect="1"/>
          </p:cNvPicPr>
          <p:nvPr/>
        </p:nvPicPr>
        <p:blipFill>
          <a:blip r:embed="rId25"/>
          <a:srcRect/>
          <a:stretch>
            <a:fillRect/>
          </a:stretch>
        </p:blipFill>
        <p:spPr>
          <a:xfrm>
            <a:off x="16439011" y="8542729"/>
            <a:ext cx="1364846" cy="1364846"/>
          </a:xfrm>
          <a:prstGeom prst="rect">
            <a:avLst/>
          </a:prstGeom>
        </p:spPr>
      </p:pic>
      <p:pic>
        <p:nvPicPr>
          <p:cNvPr id="17" name="Picture 17">
            <a:hlinkClick r:id="rId26" action="ppaction://hlinksldjump"/>
          </p:cNvPr>
          <p:cNvPicPr>
            <a:picLocks noChangeAspect="1"/>
          </p:cNvPicPr>
          <p:nvPr/>
        </p:nvPicPr>
        <p:blipFill>
          <a:blip r:embed="rId27"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8" name="Picture 18">
            <a:hlinkClick r:id="rId28" action="ppaction://hlinksldjump"/>
          </p:cNvPr>
          <p:cNvPicPr>
            <a:picLocks noChangeAspect="1"/>
          </p:cNvPicPr>
          <p:nvPr/>
        </p:nvPicPr>
        <p:blipFill>
          <a:blip r:embed="rId29"/>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0" y="0"/>
              <a:ext cx="24384000" cy="13716000"/>
            </a:xfrm>
            <a:prstGeom prst="rect">
              <a:avLst/>
            </a:prstGeom>
          </p:spPr>
        </p:pic>
      </p:grpSp>
      <p:grpSp>
        <p:nvGrpSpPr>
          <p:cNvPr id="4" name="Group 4"/>
          <p:cNvGrpSpPr/>
          <p:nvPr/>
        </p:nvGrpSpPr>
        <p:grpSpPr>
          <a:xfrm>
            <a:off x="3772739" y="205214"/>
            <a:ext cx="10742522" cy="1431094"/>
            <a:chOff x="0" y="0"/>
            <a:chExt cx="2829306" cy="726041"/>
          </a:xfrm>
        </p:grpSpPr>
        <p:sp>
          <p:nvSpPr>
            <p:cNvPr id="5" name="Freeform 5"/>
            <p:cNvSpPr/>
            <p:nvPr/>
          </p:nvSpPr>
          <p:spPr>
            <a:xfrm>
              <a:off x="0" y="0"/>
              <a:ext cx="2829306" cy="726041"/>
            </a:xfrm>
            <a:custGeom>
              <a:avLst/>
              <a:gdLst/>
              <a:ahLst/>
              <a:cxnLst/>
              <a:rect l="l" t="t" r="r" b="b"/>
              <a:pathLst>
                <a:path w="2829306" h="726041">
                  <a:moveTo>
                    <a:pt x="36755" y="0"/>
                  </a:moveTo>
                  <a:lnTo>
                    <a:pt x="2792552" y="0"/>
                  </a:lnTo>
                  <a:cubicBezTo>
                    <a:pt x="2802300" y="0"/>
                    <a:pt x="2811648" y="3872"/>
                    <a:pt x="2818541" y="10765"/>
                  </a:cubicBezTo>
                  <a:cubicBezTo>
                    <a:pt x="2825434" y="17658"/>
                    <a:pt x="2829306" y="27007"/>
                    <a:pt x="2829306" y="36755"/>
                  </a:cubicBezTo>
                  <a:lnTo>
                    <a:pt x="2829306" y="689286"/>
                  </a:lnTo>
                  <a:cubicBezTo>
                    <a:pt x="2829306" y="699034"/>
                    <a:pt x="2825434" y="708383"/>
                    <a:pt x="2818541" y="715276"/>
                  </a:cubicBezTo>
                  <a:cubicBezTo>
                    <a:pt x="2811648" y="722169"/>
                    <a:pt x="2802300" y="726041"/>
                    <a:pt x="2792552" y="726041"/>
                  </a:cubicBezTo>
                  <a:lnTo>
                    <a:pt x="36755" y="726041"/>
                  </a:lnTo>
                  <a:cubicBezTo>
                    <a:pt x="27007" y="726041"/>
                    <a:pt x="17658" y="722169"/>
                    <a:pt x="10765" y="715276"/>
                  </a:cubicBezTo>
                  <a:cubicBezTo>
                    <a:pt x="3872" y="708383"/>
                    <a:pt x="0" y="699034"/>
                    <a:pt x="0" y="689286"/>
                  </a:cubicBezTo>
                  <a:lnTo>
                    <a:pt x="0" y="36755"/>
                  </a:lnTo>
                  <a:cubicBezTo>
                    <a:pt x="0" y="27007"/>
                    <a:pt x="3872" y="17658"/>
                    <a:pt x="10765" y="10765"/>
                  </a:cubicBezTo>
                  <a:cubicBezTo>
                    <a:pt x="17658" y="3872"/>
                    <a:pt x="27007" y="0"/>
                    <a:pt x="36755" y="0"/>
                  </a:cubicBezTo>
                  <a:close/>
                </a:path>
              </a:pathLst>
            </a:custGeom>
            <a:solidFill>
              <a:srgbClr val="FFFFFF"/>
            </a:solidFill>
          </p:spPr>
        </p:sp>
        <p:sp>
          <p:nvSpPr>
            <p:cNvPr id="6" name="TextBox 6"/>
            <p:cNvSpPr txBox="1"/>
            <p:nvPr/>
          </p:nvSpPr>
          <p:spPr>
            <a:xfrm>
              <a:off x="0" y="11414"/>
              <a:ext cx="2829306" cy="703212"/>
            </a:xfrm>
            <a:prstGeom prst="rect">
              <a:avLst/>
            </a:prstGeom>
          </p:spPr>
          <p:txBody>
            <a:bodyPr lIns="254000" tIns="254000" rIns="254000" bIns="254000" rtlCol="0" anchor="ctr"/>
            <a:lstStyle/>
            <a:p>
              <a:pPr algn="ctr">
                <a:lnSpc>
                  <a:spcPts val="4620"/>
                </a:lnSpc>
              </a:pPr>
              <a:r>
                <a:rPr lang="en-US" sz="3300" dirty="0" err="1">
                  <a:solidFill>
                    <a:srgbClr val="000000"/>
                  </a:solidFill>
                  <a:latin typeface="Quattrocento Bold"/>
                </a:rPr>
                <a:t>Klik</a:t>
              </a:r>
              <a:r>
                <a:rPr lang="en-US" sz="3300" dirty="0">
                  <a:solidFill>
                    <a:srgbClr val="000000"/>
                  </a:solidFill>
                  <a:latin typeface="Quattrocento Bold"/>
                </a:rPr>
                <a:t> </a:t>
              </a:r>
              <a:r>
                <a:rPr lang="en-US" sz="3300" dirty="0" err="1">
                  <a:solidFill>
                    <a:srgbClr val="000000"/>
                  </a:solidFill>
                  <a:latin typeface="Quattrocento Bold"/>
                </a:rPr>
                <a:t>tombol</a:t>
              </a:r>
              <a:r>
                <a:rPr lang="en-US" sz="3300" dirty="0">
                  <a:solidFill>
                    <a:srgbClr val="000000"/>
                  </a:solidFill>
                  <a:latin typeface="Quattrocento Bold"/>
                </a:rPr>
                <a:t> di </a:t>
              </a:r>
              <a:r>
                <a:rPr lang="en-US" sz="3300" dirty="0" err="1">
                  <a:solidFill>
                    <a:srgbClr val="000000"/>
                  </a:solidFill>
                  <a:latin typeface="Quattrocento Bold"/>
                </a:rPr>
                <a:t>bawah</a:t>
              </a:r>
              <a:r>
                <a:rPr lang="en-US" sz="3300" dirty="0">
                  <a:solidFill>
                    <a:srgbClr val="000000"/>
                  </a:solidFill>
                  <a:latin typeface="Quattrocento Bold"/>
                </a:rPr>
                <a:t> </a:t>
              </a:r>
              <a:r>
                <a:rPr lang="en-US" sz="3300" dirty="0" err="1">
                  <a:solidFill>
                    <a:srgbClr val="000000"/>
                  </a:solidFill>
                  <a:latin typeface="Quattrocento Bold"/>
                </a:rPr>
                <a:t>ini</a:t>
              </a:r>
              <a:r>
                <a:rPr lang="en-US" sz="3300" dirty="0">
                  <a:solidFill>
                    <a:srgbClr val="000000"/>
                  </a:solidFill>
                  <a:latin typeface="Quattrocento Bold"/>
                </a:rPr>
                <a:t> </a:t>
              </a:r>
              <a:r>
                <a:rPr lang="en-US" sz="3300" dirty="0" err="1">
                  <a:solidFill>
                    <a:srgbClr val="000000"/>
                  </a:solidFill>
                  <a:latin typeface="Quattrocento Bold"/>
                </a:rPr>
                <a:t>untuk</a:t>
              </a:r>
              <a:r>
                <a:rPr lang="en-US" sz="3300" dirty="0">
                  <a:solidFill>
                    <a:srgbClr val="000000"/>
                  </a:solidFill>
                  <a:latin typeface="Quattrocento Bold"/>
                </a:rPr>
                <a:t> </a:t>
              </a:r>
              <a:r>
                <a:rPr lang="en-US" sz="3300" dirty="0" err="1">
                  <a:solidFill>
                    <a:srgbClr val="000000"/>
                  </a:solidFill>
                  <a:latin typeface="Quattrocento Bold"/>
                </a:rPr>
                <a:t>mengetahui</a:t>
              </a:r>
              <a:r>
                <a:rPr lang="en-US" sz="3300" dirty="0">
                  <a:solidFill>
                    <a:srgbClr val="000000"/>
                  </a:solidFill>
                  <a:latin typeface="Quattrocento Bold"/>
                </a:rPr>
                <a:t> </a:t>
              </a:r>
              <a:r>
                <a:rPr lang="en-US" sz="3300" dirty="0" err="1">
                  <a:solidFill>
                    <a:srgbClr val="000000"/>
                  </a:solidFill>
                  <a:latin typeface="Quattrocento Bold"/>
                </a:rPr>
                <a:t>mata</a:t>
              </a:r>
              <a:r>
                <a:rPr lang="en-US" sz="3300" dirty="0">
                  <a:solidFill>
                    <a:srgbClr val="000000"/>
                  </a:solidFill>
                  <a:latin typeface="Quattrocento Bold"/>
                </a:rPr>
                <a:t> </a:t>
              </a:r>
              <a:r>
                <a:rPr lang="en-US" sz="3300" dirty="0" err="1">
                  <a:solidFill>
                    <a:srgbClr val="000000"/>
                  </a:solidFill>
                  <a:latin typeface="Quattrocento Bold"/>
                </a:rPr>
                <a:t>uang</a:t>
              </a:r>
              <a:r>
                <a:rPr lang="en-US" sz="3300" dirty="0">
                  <a:solidFill>
                    <a:srgbClr val="000000"/>
                  </a:solidFill>
                  <a:latin typeface="Quattrocento Bold"/>
                </a:rPr>
                <a:t> </a:t>
              </a:r>
              <a:r>
                <a:rPr lang="en-US" sz="3300" dirty="0" err="1">
                  <a:solidFill>
                    <a:srgbClr val="000000"/>
                  </a:solidFill>
                  <a:latin typeface="Quattrocento Bold"/>
                </a:rPr>
                <a:t>dari</a:t>
              </a:r>
              <a:r>
                <a:rPr lang="en-US" sz="3300" dirty="0">
                  <a:solidFill>
                    <a:srgbClr val="000000"/>
                  </a:solidFill>
                  <a:latin typeface="Quattrocento Bold"/>
                </a:rPr>
                <a:t> </a:t>
              </a:r>
              <a:r>
                <a:rPr lang="en-US" sz="3300" dirty="0" err="1">
                  <a:solidFill>
                    <a:srgbClr val="000000"/>
                  </a:solidFill>
                  <a:latin typeface="Quattrocento Bold"/>
                </a:rPr>
                <a:t>negara</a:t>
              </a:r>
              <a:r>
                <a:rPr lang="en-US" sz="3300" dirty="0">
                  <a:solidFill>
                    <a:srgbClr val="000000"/>
                  </a:solidFill>
                  <a:latin typeface="Quattrocento Bold"/>
                </a:rPr>
                <a:t> di </a:t>
              </a:r>
              <a:r>
                <a:rPr lang="en-US" sz="3300" dirty="0" err="1">
                  <a:solidFill>
                    <a:srgbClr val="000000"/>
                  </a:solidFill>
                  <a:latin typeface="Quattrocento Bold"/>
                </a:rPr>
                <a:t>berbagai</a:t>
              </a:r>
              <a:r>
                <a:rPr lang="en-US" sz="3300" dirty="0">
                  <a:solidFill>
                    <a:srgbClr val="000000"/>
                  </a:solidFill>
                  <a:latin typeface="Quattrocento Bold"/>
                </a:rPr>
                <a:t> </a:t>
              </a:r>
              <a:r>
                <a:rPr lang="en-US" sz="3300" dirty="0" err="1">
                  <a:solidFill>
                    <a:srgbClr val="000000"/>
                  </a:solidFill>
                  <a:latin typeface="Quattrocento Bold"/>
                </a:rPr>
                <a:t>belahan</a:t>
              </a:r>
              <a:r>
                <a:rPr lang="en-US" sz="3300" dirty="0">
                  <a:solidFill>
                    <a:srgbClr val="000000"/>
                  </a:solidFill>
                  <a:latin typeface="Quattrocento Bold"/>
                </a:rPr>
                <a:t> </a:t>
              </a:r>
              <a:r>
                <a:rPr lang="en-US" sz="3300" dirty="0" err="1">
                  <a:solidFill>
                    <a:srgbClr val="000000"/>
                  </a:solidFill>
                  <a:latin typeface="Quattrocento Bold"/>
                </a:rPr>
                <a:t>dunia</a:t>
              </a:r>
              <a:r>
                <a:rPr lang="en-US" sz="3300" dirty="0">
                  <a:solidFill>
                    <a:srgbClr val="000000"/>
                  </a:solidFill>
                  <a:latin typeface="Quattrocento Bold"/>
                </a:rPr>
                <a:t>!</a:t>
              </a:r>
            </a:p>
          </p:txBody>
        </p:sp>
      </p:grpSp>
      <p:pic>
        <p:nvPicPr>
          <p:cNvPr id="8" name="Picture 8">
            <a:hlinkClick r:id="rId6" action="ppaction://hlinksldjump"/>
          </p:cNvPr>
          <p:cNvPicPr>
            <a:picLocks noChangeAspect="1"/>
          </p:cNvPicPr>
          <p:nvPr/>
        </p:nvPicPr>
        <p:blipFill>
          <a:blip r:embed="rId7"/>
          <a:srcRect/>
          <a:stretch>
            <a:fillRect/>
          </a:stretch>
        </p:blipFill>
        <p:spPr>
          <a:xfrm>
            <a:off x="8473318" y="8793055"/>
            <a:ext cx="1341364" cy="1379964"/>
          </a:xfrm>
          <a:prstGeom prst="rect">
            <a:avLst/>
          </a:prstGeom>
        </p:spPr>
      </p:pic>
      <p:pic>
        <p:nvPicPr>
          <p:cNvPr id="9" name="Picture 9">
            <a:hlinkClick r:id="rId8" action="ppaction://hlinksldjump"/>
          </p:cNvPr>
          <p:cNvPicPr>
            <a:picLocks noChangeAspect="1"/>
          </p:cNvPicPr>
          <p:nvPr/>
        </p:nvPicPr>
        <p:blipFill>
          <a:blip r:embed="rId9"/>
          <a:srcRect/>
          <a:stretch>
            <a:fillRect/>
          </a:stretch>
        </p:blipFill>
        <p:spPr>
          <a:xfrm>
            <a:off x="503710" y="8494577"/>
            <a:ext cx="1374019" cy="1412998"/>
          </a:xfrm>
          <a:prstGeom prst="rect">
            <a:avLst/>
          </a:prstGeom>
        </p:spPr>
      </p:pic>
      <p:pic>
        <p:nvPicPr>
          <p:cNvPr id="10" name="Picture 10">
            <a:hlinkClick r:id="rId10" action="ppaction://hlinksldjump"/>
          </p:cNvPr>
          <p:cNvPicPr>
            <a:picLocks noChangeAspect="1"/>
          </p:cNvPicPr>
          <p:nvPr/>
        </p:nvPicPr>
        <p:blipFill>
          <a:blip r:embed="rId11"/>
          <a:srcRect/>
          <a:stretch>
            <a:fillRect/>
          </a:stretch>
        </p:blipFill>
        <p:spPr>
          <a:xfrm>
            <a:off x="16439011" y="8542729"/>
            <a:ext cx="1364846" cy="1364846"/>
          </a:xfrm>
          <a:prstGeom prst="rect">
            <a:avLst/>
          </a:prstGeom>
        </p:spPr>
      </p:pic>
      <p:pic>
        <p:nvPicPr>
          <p:cNvPr id="11" name="Picture 11">
            <a:hlinkClick r:id="rId12" action="ppaction://hlinksldjump"/>
          </p:cNvPr>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2" name="Picture 12">
            <a:hlinkClick r:id="rId14" action="ppaction://hlinksldjump"/>
          </p:cNvPr>
          <p:cNvPicPr>
            <a:picLocks noChangeAspect="1"/>
          </p:cNvPicPr>
          <p:nvPr/>
        </p:nvPicPr>
        <p:blipFill>
          <a:blip r:embed="rId15"/>
          <a:srcRect/>
          <a:stretch>
            <a:fillRect/>
          </a:stretch>
        </p:blipFill>
        <p:spPr>
          <a:xfrm>
            <a:off x="182385" y="189062"/>
            <a:ext cx="1447245" cy="1447245"/>
          </a:xfrm>
          <a:prstGeom prst="rect">
            <a:avLst/>
          </a:prstGeom>
        </p:spPr>
      </p:pic>
      <p:pic>
        <p:nvPicPr>
          <p:cNvPr id="13" name="Media Online 12" title="Currency From Different Countries | currency of all countries">
            <a:hlinkClick r:id="" action="ppaction://media"/>
            <a:extLst>
              <a:ext uri="{FF2B5EF4-FFF2-40B4-BE49-F238E27FC236}">
                <a16:creationId xmlns:a16="http://schemas.microsoft.com/office/drawing/2014/main" xmlns="" id="{5EABAD6C-1426-D230-7FCC-98C72BD249E8}"/>
              </a:ext>
            </a:extLst>
          </p:cNvPr>
          <p:cNvPicPr>
            <a:picLocks noRot="1" noChangeAspect="1"/>
          </p:cNvPicPr>
          <p:nvPr>
            <a:videoFile r:link="rId2"/>
          </p:nvPr>
        </p:nvPicPr>
        <p:blipFill>
          <a:blip r:embed="rId16"/>
          <a:stretch>
            <a:fillRect/>
          </a:stretch>
        </p:blipFill>
        <p:spPr>
          <a:xfrm>
            <a:off x="2362200" y="1843509"/>
            <a:ext cx="13716000" cy="6737320"/>
          </a:xfrm>
          <a:prstGeom prst="rect">
            <a:avLst/>
          </a:prstGeom>
        </p:spPr>
      </p:pic>
    </p:spTree>
    <p:custDataLst>
      <p:tags r:id="rId1"/>
    </p:custData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a:xfrm>
              <a:off x="15712479" y="0"/>
              <a:ext cx="7431275" cy="12722688"/>
            </a:xfrm>
            <a:prstGeom prst="rect">
              <a:avLst/>
            </a:prstGeom>
          </p:spPr>
        </p:pic>
      </p:grpSp>
      <p:sp>
        <p:nvSpPr>
          <p:cNvPr id="6" name="TextBox 6"/>
          <p:cNvSpPr txBox="1"/>
          <p:nvPr/>
        </p:nvSpPr>
        <p:spPr>
          <a:xfrm>
            <a:off x="1886694" y="362552"/>
            <a:ext cx="14747938" cy="2215991"/>
          </a:xfrm>
          <a:prstGeom prst="rect">
            <a:avLst/>
          </a:prstGeom>
        </p:spPr>
        <p:txBody>
          <a:bodyPr wrap="square" lIns="0" tIns="0" rIns="0" bIns="0" rtlCol="0" anchor="t">
            <a:spAutoFit/>
          </a:bodyPr>
          <a:lstStyle/>
          <a:p>
            <a:pPr marL="0" lvl="0" indent="0" algn="ctr"/>
            <a:r>
              <a:rPr lang="en-US" sz="7200" dirty="0" err="1">
                <a:solidFill>
                  <a:srgbClr val="6F131E"/>
                </a:solidFill>
                <a:latin typeface="Jorick"/>
              </a:rPr>
              <a:t>Nilai</a:t>
            </a:r>
            <a:r>
              <a:rPr lang="en-US" sz="7200" dirty="0">
                <a:solidFill>
                  <a:srgbClr val="6F131E"/>
                </a:solidFill>
                <a:latin typeface="Jorick"/>
              </a:rPr>
              <a:t> Mata </a:t>
            </a:r>
            <a:r>
              <a:rPr lang="en-US" sz="7200" dirty="0" err="1">
                <a:solidFill>
                  <a:srgbClr val="6F131E"/>
                </a:solidFill>
                <a:latin typeface="Jorick"/>
              </a:rPr>
              <a:t>Uang</a:t>
            </a:r>
            <a:r>
              <a:rPr lang="en-US" sz="7200" dirty="0">
                <a:solidFill>
                  <a:srgbClr val="6F131E"/>
                </a:solidFill>
                <a:latin typeface="Jorick"/>
              </a:rPr>
              <a:t> </a:t>
            </a:r>
            <a:r>
              <a:rPr lang="en-US" sz="7200" dirty="0" err="1">
                <a:solidFill>
                  <a:srgbClr val="6F131E"/>
                </a:solidFill>
                <a:latin typeface="Jorick"/>
              </a:rPr>
              <a:t>Tertinggi</a:t>
            </a:r>
            <a:r>
              <a:rPr lang="en-US" sz="7200" dirty="0">
                <a:solidFill>
                  <a:srgbClr val="6F131E"/>
                </a:solidFill>
                <a:latin typeface="Jorick"/>
              </a:rPr>
              <a:t> </a:t>
            </a:r>
            <a:r>
              <a:rPr lang="en-US" sz="7200" dirty="0" err="1">
                <a:solidFill>
                  <a:srgbClr val="6F131E"/>
                </a:solidFill>
                <a:latin typeface="Jorick"/>
              </a:rPr>
              <a:t>dan</a:t>
            </a:r>
            <a:r>
              <a:rPr lang="en-US" sz="7200" dirty="0">
                <a:solidFill>
                  <a:srgbClr val="6F131E"/>
                </a:solidFill>
                <a:latin typeface="Jorick"/>
              </a:rPr>
              <a:t> </a:t>
            </a:r>
            <a:r>
              <a:rPr lang="en-US" sz="7200" dirty="0" err="1">
                <a:solidFill>
                  <a:srgbClr val="6F131E"/>
                </a:solidFill>
                <a:latin typeface="Jorick"/>
              </a:rPr>
              <a:t>Terendah</a:t>
            </a:r>
            <a:r>
              <a:rPr lang="en-US" sz="7200" dirty="0">
                <a:solidFill>
                  <a:srgbClr val="6F131E"/>
                </a:solidFill>
                <a:latin typeface="Jorick"/>
              </a:rPr>
              <a:t> di </a:t>
            </a:r>
            <a:r>
              <a:rPr lang="en-US" sz="7200" dirty="0" err="1">
                <a:solidFill>
                  <a:srgbClr val="6F131E"/>
                </a:solidFill>
                <a:latin typeface="Jorick"/>
              </a:rPr>
              <a:t>Dunia</a:t>
            </a:r>
            <a:endParaRPr lang="en-US" sz="7200" dirty="0">
              <a:solidFill>
                <a:srgbClr val="6F131E"/>
              </a:solidFill>
              <a:latin typeface="Jorick"/>
            </a:endParaRPr>
          </a:p>
        </p:txBody>
      </p:sp>
      <p:pic>
        <p:nvPicPr>
          <p:cNvPr id="7" name="Picture 7"/>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5552782" y="4291933"/>
            <a:ext cx="3057148" cy="3057148"/>
          </a:xfrm>
          <a:prstGeom prst="rect">
            <a:avLst/>
          </a:prstGeom>
        </p:spPr>
      </p:pic>
      <p:pic>
        <p:nvPicPr>
          <p:cNvPr id="8" name="Picture 8"/>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a:off x="13920701" y="5683236"/>
            <a:ext cx="3338599" cy="3983144"/>
          </a:xfrm>
          <a:prstGeom prst="rect">
            <a:avLst/>
          </a:prstGeom>
        </p:spPr>
      </p:pic>
      <p:pic>
        <p:nvPicPr>
          <p:cNvPr id="9" name="Picture 9"/>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a:fillRect/>
          </a:stretch>
        </p:blipFill>
        <p:spPr>
          <a:xfrm rot="-2240600">
            <a:off x="15049141" y="6550887"/>
            <a:ext cx="4064431" cy="3561919"/>
          </a:xfrm>
          <a:prstGeom prst="rect">
            <a:avLst/>
          </a:prstGeom>
        </p:spPr>
      </p:pic>
      <p:pic>
        <p:nvPicPr>
          <p:cNvPr id="10" name="Picture 10"/>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rcRect/>
          <a:stretch>
            <a:fillRect/>
          </a:stretch>
        </p:blipFill>
        <p:spPr>
          <a:xfrm rot="4101038">
            <a:off x="-399310" y="4290676"/>
            <a:ext cx="2986140" cy="1482211"/>
          </a:xfrm>
          <a:prstGeom prst="rect">
            <a:avLst/>
          </a:prstGeom>
        </p:spPr>
      </p:pic>
      <p:pic>
        <p:nvPicPr>
          <p:cNvPr id="11" name="Picture 11"/>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xmlns="" r:embed="rId19"/>
              </a:ext>
            </a:extLst>
          </a:blip>
          <a:srcRect/>
          <a:stretch>
            <a:fillRect/>
          </a:stretch>
        </p:blipFill>
        <p:spPr>
          <a:xfrm>
            <a:off x="830455" y="5031782"/>
            <a:ext cx="3294778" cy="4634598"/>
          </a:xfrm>
          <a:prstGeom prst="rect">
            <a:avLst/>
          </a:prstGeom>
        </p:spPr>
      </p:pic>
      <p:pic>
        <p:nvPicPr>
          <p:cNvPr id="12" name="Picture 12"/>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1"/>
              </a:ext>
            </a:extLst>
          </a:blip>
          <a:srcRect/>
          <a:stretch>
            <a:fillRect/>
          </a:stretch>
        </p:blipFill>
        <p:spPr>
          <a:xfrm rot="-4279549">
            <a:off x="854322" y="255677"/>
            <a:ext cx="1390255" cy="1185193"/>
          </a:xfrm>
          <a:prstGeom prst="rect">
            <a:avLst/>
          </a:prstGeom>
        </p:spPr>
      </p:pic>
      <p:pic>
        <p:nvPicPr>
          <p:cNvPr id="13" name="Picture 13"/>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xmlns="" r:embed="rId17"/>
              </a:ext>
            </a:extLst>
          </a:blip>
          <a:srcRect/>
          <a:stretch>
            <a:fillRect/>
          </a:stretch>
        </p:blipFill>
        <p:spPr>
          <a:xfrm rot="-1167482">
            <a:off x="15766230" y="-240702"/>
            <a:ext cx="2986140" cy="1482211"/>
          </a:xfrm>
          <a:prstGeom prst="rect">
            <a:avLst/>
          </a:prstGeom>
        </p:spPr>
      </p:pic>
      <p:pic>
        <p:nvPicPr>
          <p:cNvPr id="14" name="Picture 14"/>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rcRect/>
          <a:stretch>
            <a:fillRect/>
          </a:stretch>
        </p:blipFill>
        <p:spPr>
          <a:xfrm rot="-2464302">
            <a:off x="214609" y="-257310"/>
            <a:ext cx="500966" cy="2728035"/>
          </a:xfrm>
          <a:prstGeom prst="rect">
            <a:avLst/>
          </a:prstGeom>
        </p:spPr>
      </p:pic>
      <p:pic>
        <p:nvPicPr>
          <p:cNvPr id="15" name="Picture 15"/>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5"/>
              </a:ext>
            </a:extLst>
          </a:blip>
          <a:srcRect/>
          <a:stretch>
            <a:fillRect/>
          </a:stretch>
        </p:blipFill>
        <p:spPr>
          <a:xfrm rot="5400000">
            <a:off x="7042678" y="3313401"/>
            <a:ext cx="4202644" cy="5543055"/>
          </a:xfrm>
          <a:prstGeom prst="rect">
            <a:avLst/>
          </a:prstGeom>
        </p:spPr>
      </p:pic>
      <p:pic>
        <p:nvPicPr>
          <p:cNvPr id="17" name="Picture 17">
            <a:hlinkClick r:id="rId26" action="ppaction://hlinksldjump"/>
          </p:cNvPr>
          <p:cNvPicPr>
            <a:picLocks noChangeAspect="1"/>
          </p:cNvPicPr>
          <p:nvPr/>
        </p:nvPicPr>
        <p:blipFill>
          <a:blip r:embed="rId27"/>
          <a:srcRect/>
          <a:stretch>
            <a:fillRect/>
          </a:stretch>
        </p:blipFill>
        <p:spPr>
          <a:xfrm>
            <a:off x="8473318" y="8793055"/>
            <a:ext cx="1341364" cy="1379964"/>
          </a:xfrm>
          <a:prstGeom prst="rect">
            <a:avLst/>
          </a:prstGeom>
        </p:spPr>
      </p:pic>
      <p:pic>
        <p:nvPicPr>
          <p:cNvPr id="18" name="Picture 18">
            <a:hlinkClick r:id="rId28" action="ppaction://hlinksldjump"/>
          </p:cNvPr>
          <p:cNvPicPr>
            <a:picLocks noChangeAspect="1"/>
          </p:cNvPicPr>
          <p:nvPr/>
        </p:nvPicPr>
        <p:blipFill>
          <a:blip r:embed="rId29"/>
          <a:srcRect/>
          <a:stretch>
            <a:fillRect/>
          </a:stretch>
        </p:blipFill>
        <p:spPr>
          <a:xfrm>
            <a:off x="503710" y="8494577"/>
            <a:ext cx="1374019" cy="1412998"/>
          </a:xfrm>
          <a:prstGeom prst="rect">
            <a:avLst/>
          </a:prstGeom>
        </p:spPr>
      </p:pic>
      <p:pic>
        <p:nvPicPr>
          <p:cNvPr id="19" name="Picture 19">
            <a:hlinkClick r:id="rId30" action="ppaction://hlinksldjump"/>
          </p:cNvPr>
          <p:cNvPicPr>
            <a:picLocks noChangeAspect="1"/>
          </p:cNvPicPr>
          <p:nvPr/>
        </p:nvPicPr>
        <p:blipFill>
          <a:blip r:embed="rId31"/>
          <a:srcRect/>
          <a:stretch>
            <a:fillRect/>
          </a:stretch>
        </p:blipFill>
        <p:spPr>
          <a:xfrm>
            <a:off x="16439011" y="8542729"/>
            <a:ext cx="1364846" cy="1364846"/>
          </a:xfrm>
          <a:prstGeom prst="rect">
            <a:avLst/>
          </a:prstGeom>
        </p:spPr>
      </p:pic>
      <p:pic>
        <p:nvPicPr>
          <p:cNvPr id="20" name="Picture 20">
            <a:hlinkClick r:id="rId32" action="ppaction://hlinksldjump"/>
          </p:cNvPr>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21" name="Picture 21">
            <a:hlinkClick r:id="rId34" action="ppaction://hlinksldjump"/>
          </p:cNvPr>
          <p:cNvPicPr>
            <a:picLocks noChangeAspect="1"/>
          </p:cNvPicPr>
          <p:nvPr/>
        </p:nvPicPr>
        <p:blipFill>
          <a:blip r:embed="rId35"/>
          <a:srcRect/>
          <a:stretch>
            <a:fillRect/>
          </a:stretch>
        </p:blipFill>
        <p:spPr>
          <a:xfrm>
            <a:off x="182385" y="189062"/>
            <a:ext cx="1447245" cy="1447245"/>
          </a:xfrm>
          <a:prstGeom prst="rect">
            <a:avLst/>
          </a:prstGeom>
        </p:spPr>
      </p:pic>
      <p:pic>
        <p:nvPicPr>
          <p:cNvPr id="22" name="Media Online 21" title="Mata Uang Tertinggi di Dunia || Inilah 10 Mata Uang Tertinggi di Dunia">
            <a:hlinkClick r:id="" action="ppaction://media"/>
            <a:extLst>
              <a:ext uri="{FF2B5EF4-FFF2-40B4-BE49-F238E27FC236}">
                <a16:creationId xmlns:a16="http://schemas.microsoft.com/office/drawing/2014/main" xmlns="" id="{2770FB9C-3794-86B2-5C0D-9E533F30D33B}"/>
              </a:ext>
            </a:extLst>
          </p:cNvPr>
          <p:cNvPicPr>
            <a:picLocks noRot="1" noChangeAspect="1"/>
          </p:cNvPicPr>
          <p:nvPr>
            <a:videoFile r:link="rId2"/>
          </p:nvPr>
        </p:nvPicPr>
        <p:blipFill>
          <a:blip r:embed="rId36"/>
          <a:stretch>
            <a:fillRect/>
          </a:stretch>
        </p:blipFill>
        <p:spPr>
          <a:xfrm>
            <a:off x="2789484" y="2761981"/>
            <a:ext cx="12709031" cy="5842508"/>
          </a:xfrm>
          <a:prstGeom prst="rect">
            <a:avLst/>
          </a:prstGeom>
        </p:spPr>
      </p:pic>
    </p:spTree>
    <p:custDataLst>
      <p:tags r:id="rId1"/>
    </p:custData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4604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rot="-3646800">
            <a:off x="13867200" y="8120974"/>
            <a:ext cx="3888114" cy="1484552"/>
          </a:xfrm>
          <a:prstGeom prst="rect">
            <a:avLst/>
          </a:prstGeom>
        </p:spPr>
      </p:pic>
      <p:pic>
        <p:nvPicPr>
          <p:cNvPr id="7" name="Picture 7"/>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16520556" y="3407248"/>
            <a:ext cx="2118254" cy="2118254"/>
          </a:xfrm>
          <a:prstGeom prst="rect">
            <a:avLst/>
          </a:prstGeom>
        </p:spPr>
      </p:pic>
      <p:pic>
        <p:nvPicPr>
          <p:cNvPr id="9" name="Picture 9"/>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rot="5146648">
            <a:off x="-464370" y="4784396"/>
            <a:ext cx="2986140" cy="1482211"/>
          </a:xfrm>
          <a:prstGeom prst="rect">
            <a:avLst/>
          </a:prstGeom>
        </p:spPr>
      </p:pic>
      <p:pic>
        <p:nvPicPr>
          <p:cNvPr id="10" name="Picture 10"/>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rot="-4279549">
            <a:off x="1453851" y="4932905"/>
            <a:ext cx="1390255" cy="1185193"/>
          </a:xfrm>
          <a:prstGeom prst="rect">
            <a:avLst/>
          </a:prstGeom>
        </p:spPr>
      </p:pic>
      <p:pic>
        <p:nvPicPr>
          <p:cNvPr id="12" name="Picture 12"/>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rot="-1167482">
            <a:off x="15972855" y="171579"/>
            <a:ext cx="2986140" cy="1482211"/>
          </a:xfrm>
          <a:prstGeom prst="rect">
            <a:avLst/>
          </a:prstGeom>
        </p:spPr>
      </p:pic>
      <p:pic>
        <p:nvPicPr>
          <p:cNvPr id="13" name="Picture 13"/>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rot="-4279549">
            <a:off x="1725874" y="547904"/>
            <a:ext cx="1506093" cy="1283944"/>
          </a:xfrm>
          <a:prstGeom prst="rect">
            <a:avLst/>
          </a:prstGeom>
        </p:spPr>
      </p:pic>
      <p:pic>
        <p:nvPicPr>
          <p:cNvPr id="14" name="Picture 14"/>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rcRect/>
          <a:stretch>
            <a:fillRect/>
          </a:stretch>
        </p:blipFill>
        <p:spPr>
          <a:xfrm rot="-2464302">
            <a:off x="542246" y="-216626"/>
            <a:ext cx="500966" cy="2728035"/>
          </a:xfrm>
          <a:prstGeom prst="rect">
            <a:avLst/>
          </a:prstGeom>
        </p:spPr>
      </p:pic>
      <p:pic>
        <p:nvPicPr>
          <p:cNvPr id="15" name="Picture 15"/>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xmlns="" r:embed="rId24"/>
              </a:ext>
            </a:extLst>
          </a:blip>
          <a:srcRect/>
          <a:stretch>
            <a:fillRect/>
          </a:stretch>
        </p:blipFill>
        <p:spPr>
          <a:xfrm>
            <a:off x="1276538" y="1028700"/>
            <a:ext cx="1800337" cy="1850814"/>
          </a:xfrm>
          <a:prstGeom prst="rect">
            <a:avLst/>
          </a:prstGeom>
        </p:spPr>
      </p:pic>
      <p:pic>
        <p:nvPicPr>
          <p:cNvPr id="16" name="Picture 16">
            <a:hlinkClick r:id="rId25" action="ppaction://hlinksldjump"/>
          </p:cNvPr>
          <p:cNvPicPr>
            <a:picLocks noChangeAspect="1"/>
          </p:cNvPicPr>
          <p:nvPr/>
        </p:nvPicPr>
        <p:blipFill>
          <a:blip r:embed="rId26"/>
          <a:srcRect/>
          <a:stretch>
            <a:fillRect/>
          </a:stretch>
        </p:blipFill>
        <p:spPr>
          <a:xfrm>
            <a:off x="8473318" y="8793055"/>
            <a:ext cx="1341364" cy="1379964"/>
          </a:xfrm>
          <a:prstGeom prst="rect">
            <a:avLst/>
          </a:prstGeom>
        </p:spPr>
      </p:pic>
      <p:pic>
        <p:nvPicPr>
          <p:cNvPr id="17" name="Picture 17">
            <a:hlinkClick r:id="rId27" action="ppaction://hlinksldjump"/>
          </p:cNvPr>
          <p:cNvPicPr>
            <a:picLocks noChangeAspect="1"/>
          </p:cNvPicPr>
          <p:nvPr/>
        </p:nvPicPr>
        <p:blipFill>
          <a:blip r:embed="rId28" cstate="email">
            <a:extLst>
              <a:ext uri="{28A0092B-C50C-407E-A947-70E740481C1C}">
                <a14:useLocalDpi xmlns:a14="http://schemas.microsoft.com/office/drawing/2010/main"/>
              </a:ext>
            </a:extLst>
          </a:blip>
          <a:srcRect/>
          <a:stretch>
            <a:fillRect/>
          </a:stretch>
        </p:blipFill>
        <p:spPr>
          <a:xfrm>
            <a:off x="16942351" y="357613"/>
            <a:ext cx="1345649" cy="1280687"/>
          </a:xfrm>
          <a:prstGeom prst="rect">
            <a:avLst/>
          </a:prstGeom>
        </p:spPr>
      </p:pic>
      <p:grpSp>
        <p:nvGrpSpPr>
          <p:cNvPr id="18" name="Group 18"/>
          <p:cNvGrpSpPr/>
          <p:nvPr/>
        </p:nvGrpSpPr>
        <p:grpSpPr>
          <a:xfrm>
            <a:off x="1853977" y="3382197"/>
            <a:ext cx="6619341" cy="5160531"/>
            <a:chOff x="0" y="0"/>
            <a:chExt cx="3092387" cy="2039675"/>
          </a:xfrm>
        </p:grpSpPr>
        <p:grpSp>
          <p:nvGrpSpPr>
            <p:cNvPr id="19" name="Group 19"/>
            <p:cNvGrpSpPr/>
            <p:nvPr/>
          </p:nvGrpSpPr>
          <p:grpSpPr>
            <a:xfrm>
              <a:off x="0" y="0"/>
              <a:ext cx="3092387" cy="2039675"/>
              <a:chOff x="0" y="0"/>
              <a:chExt cx="3060081" cy="2018366"/>
            </a:xfrm>
          </p:grpSpPr>
          <p:sp>
            <p:nvSpPr>
              <p:cNvPr id="20" name="Freeform 20"/>
              <p:cNvSpPr/>
              <p:nvPr/>
            </p:nvSpPr>
            <p:spPr>
              <a:xfrm>
                <a:off x="0" y="0"/>
                <a:ext cx="3060081" cy="2018366"/>
              </a:xfrm>
              <a:custGeom>
                <a:avLst/>
                <a:gdLst/>
                <a:ahLst/>
                <a:cxnLst/>
                <a:rect l="l" t="t" r="r" b="b"/>
                <a:pathLst>
                  <a:path w="3133810" h="3288083">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3"/>
                      <a:pt x="3009350" y="3288083"/>
                    </a:cubicBezTo>
                    <a:close/>
                  </a:path>
                </a:pathLst>
              </a:custGeom>
              <a:solidFill>
                <a:srgbClr val="DBD0B3"/>
              </a:solidFill>
            </p:spPr>
          </p:sp>
        </p:grpSp>
        <p:sp>
          <p:nvSpPr>
            <p:cNvPr id="22" name="TextBox 22"/>
            <p:cNvSpPr txBox="1"/>
            <p:nvPr/>
          </p:nvSpPr>
          <p:spPr>
            <a:xfrm>
              <a:off x="115226" y="190481"/>
              <a:ext cx="2861934" cy="1131319"/>
            </a:xfrm>
            <a:prstGeom prst="rect">
              <a:avLst/>
            </a:prstGeom>
          </p:spPr>
          <p:txBody>
            <a:bodyPr wrap="square" lIns="0" tIns="0" rIns="0" bIns="0" rtlCol="0" anchor="t">
              <a:spAutoFit/>
            </a:bodyPr>
            <a:lstStyle/>
            <a:p>
              <a:pPr marL="0" lvl="1" algn="ctr">
                <a:lnSpc>
                  <a:spcPct val="150000"/>
                </a:lnSpc>
                <a:spcBef>
                  <a:spcPct val="0"/>
                </a:spcBef>
              </a:pPr>
              <a:r>
                <a:rPr lang="id-ID" sz="4400" spc="239" dirty="0" smtClean="0">
                  <a:latin typeface="Forte" pitchFamily="66" charset="0"/>
                </a:rPr>
                <a:t>KD</a:t>
              </a:r>
            </a:p>
            <a:p>
              <a:pPr marL="0" lvl="1">
                <a:lnSpc>
                  <a:spcPct val="150000"/>
                </a:lnSpc>
                <a:spcBef>
                  <a:spcPct val="0"/>
                </a:spcBef>
              </a:pPr>
              <a:r>
                <a:rPr lang="id-ID" sz="4000" spc="239" dirty="0" smtClean="0">
                  <a:latin typeface="Comic Sans MS" pitchFamily="66" charset="0"/>
                </a:rPr>
                <a:t>2.4 Mengenal Sejarah Uang</a:t>
              </a:r>
            </a:p>
          </p:txBody>
        </p:sp>
      </p:grpSp>
      <p:pic>
        <p:nvPicPr>
          <p:cNvPr id="48" name="Picture 48">
            <a:hlinkClick r:id="rId29" action="ppaction://hlinksldjump"/>
          </p:cNvPr>
          <p:cNvPicPr>
            <a:picLocks noChangeAspect="1"/>
          </p:cNvPicPr>
          <p:nvPr/>
        </p:nvPicPr>
        <p:blipFill>
          <a:blip r:embed="rId30"/>
          <a:srcRect/>
          <a:stretch>
            <a:fillRect/>
          </a:stretch>
        </p:blipFill>
        <p:spPr>
          <a:xfrm>
            <a:off x="182385" y="189062"/>
            <a:ext cx="1447245" cy="1447245"/>
          </a:xfrm>
          <a:prstGeom prst="rect">
            <a:avLst/>
          </a:prstGeom>
        </p:spPr>
      </p:pic>
      <p:sp>
        <p:nvSpPr>
          <p:cNvPr id="49" name="TextBox 49"/>
          <p:cNvSpPr txBox="1"/>
          <p:nvPr/>
        </p:nvSpPr>
        <p:spPr>
          <a:xfrm>
            <a:off x="1365010" y="988900"/>
            <a:ext cx="15292728" cy="2009974"/>
          </a:xfrm>
          <a:prstGeom prst="rect">
            <a:avLst/>
          </a:prstGeom>
        </p:spPr>
        <p:txBody>
          <a:bodyPr wrap="square" lIns="0" tIns="0" rIns="0" bIns="0" rtlCol="0" anchor="t">
            <a:spAutoFit/>
          </a:bodyPr>
          <a:lstStyle/>
          <a:p>
            <a:pPr marL="0" lvl="0" indent="0" algn="ctr">
              <a:lnSpc>
                <a:spcPts val="17280"/>
              </a:lnSpc>
              <a:spcBef>
                <a:spcPct val="0"/>
              </a:spcBef>
            </a:pPr>
            <a:r>
              <a:rPr lang="id-ID" sz="12000" dirty="0" smtClean="0">
                <a:solidFill>
                  <a:srgbClr val="741A1F"/>
                </a:solidFill>
                <a:latin typeface="Forte" pitchFamily="66" charset="0"/>
              </a:rPr>
              <a:t>KD dan Tujuan</a:t>
            </a:r>
            <a:endParaRPr lang="en-US" sz="12000" dirty="0">
              <a:solidFill>
                <a:srgbClr val="741A1F"/>
              </a:solidFill>
              <a:latin typeface="Forte" pitchFamily="66" charset="0"/>
            </a:endParaRPr>
          </a:p>
        </p:txBody>
      </p:sp>
      <p:pic>
        <p:nvPicPr>
          <p:cNvPr id="51" name="Picture 16">
            <a:hlinkClick r:id="rId25" action="ppaction://hlinksldjump"/>
          </p:cNvPr>
          <p:cNvPicPr>
            <a:picLocks noChangeAspect="1"/>
          </p:cNvPicPr>
          <p:nvPr/>
        </p:nvPicPr>
        <p:blipFill>
          <a:blip r:embed="rId31"/>
          <a:srcRect/>
          <a:stretch>
            <a:fillRect/>
          </a:stretch>
        </p:blipFill>
        <p:spPr>
          <a:xfrm>
            <a:off x="503710" y="8494577"/>
            <a:ext cx="1374019" cy="1412998"/>
          </a:xfrm>
          <a:prstGeom prst="rect">
            <a:avLst/>
          </a:prstGeom>
        </p:spPr>
      </p:pic>
      <p:pic>
        <p:nvPicPr>
          <p:cNvPr id="52" name="Picture 14">
            <a:hlinkClick r:id="rId32" action="ppaction://hlinksldjump"/>
          </p:cNvPr>
          <p:cNvPicPr>
            <a:picLocks noChangeAspect="1"/>
          </p:cNvPicPr>
          <p:nvPr/>
        </p:nvPicPr>
        <p:blipFill>
          <a:blip r:embed="rId33"/>
          <a:srcRect/>
          <a:stretch>
            <a:fillRect/>
          </a:stretch>
        </p:blipFill>
        <p:spPr>
          <a:xfrm>
            <a:off x="16439011" y="8542729"/>
            <a:ext cx="1364846" cy="1364846"/>
          </a:xfrm>
          <a:prstGeom prst="rect">
            <a:avLst/>
          </a:prstGeom>
        </p:spPr>
      </p:pic>
      <p:grpSp>
        <p:nvGrpSpPr>
          <p:cNvPr id="26" name="Group 18"/>
          <p:cNvGrpSpPr/>
          <p:nvPr/>
        </p:nvGrpSpPr>
        <p:grpSpPr>
          <a:xfrm>
            <a:off x="8740588" y="3452411"/>
            <a:ext cx="6779035" cy="5160531"/>
            <a:chOff x="0" y="0"/>
            <a:chExt cx="3092387" cy="2039675"/>
          </a:xfrm>
        </p:grpSpPr>
        <p:grpSp>
          <p:nvGrpSpPr>
            <p:cNvPr id="27" name="Group 19"/>
            <p:cNvGrpSpPr/>
            <p:nvPr/>
          </p:nvGrpSpPr>
          <p:grpSpPr>
            <a:xfrm>
              <a:off x="0" y="0"/>
              <a:ext cx="3092387" cy="2039675"/>
              <a:chOff x="0" y="0"/>
              <a:chExt cx="3060081" cy="2018366"/>
            </a:xfrm>
          </p:grpSpPr>
          <p:sp>
            <p:nvSpPr>
              <p:cNvPr id="29" name="Freeform 20">
                <a:hlinkClick r:id="rId34" action="ppaction://hlinksldjump"/>
              </p:cNvPr>
              <p:cNvSpPr/>
              <p:nvPr/>
            </p:nvSpPr>
            <p:spPr>
              <a:xfrm>
                <a:off x="0" y="0"/>
                <a:ext cx="3060081" cy="2018366"/>
              </a:xfrm>
              <a:custGeom>
                <a:avLst/>
                <a:gdLst/>
                <a:ahLst/>
                <a:cxnLst/>
                <a:rect l="l" t="t" r="r" b="b"/>
                <a:pathLst>
                  <a:path w="3133810" h="3288083">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3"/>
                      <a:pt x="3009350" y="3288083"/>
                    </a:cubicBezTo>
                    <a:close/>
                  </a:path>
                </a:pathLst>
              </a:custGeom>
              <a:solidFill>
                <a:srgbClr val="DBD0B3"/>
              </a:solidFill>
            </p:spPr>
          </p:sp>
        </p:grpSp>
        <p:sp>
          <p:nvSpPr>
            <p:cNvPr id="28" name="TextBox 22"/>
            <p:cNvSpPr txBox="1"/>
            <p:nvPr/>
          </p:nvSpPr>
          <p:spPr>
            <a:xfrm>
              <a:off x="123524" y="33822"/>
              <a:ext cx="2913423" cy="1678732"/>
            </a:xfrm>
            <a:prstGeom prst="rect">
              <a:avLst/>
            </a:prstGeom>
          </p:spPr>
          <p:txBody>
            <a:bodyPr wrap="square" lIns="0" tIns="0" rIns="0" bIns="0" rtlCol="0" anchor="t">
              <a:spAutoFit/>
            </a:bodyPr>
            <a:lstStyle/>
            <a:p>
              <a:pPr marL="0" lvl="1" algn="ctr">
                <a:lnSpc>
                  <a:spcPct val="150000"/>
                </a:lnSpc>
                <a:spcBef>
                  <a:spcPct val="0"/>
                </a:spcBef>
              </a:pPr>
              <a:r>
                <a:rPr lang="id-ID" sz="4000" spc="239" dirty="0" smtClean="0">
                  <a:latin typeface="Forte" pitchFamily="66" charset="0"/>
                </a:rPr>
                <a:t>Tujuan</a:t>
              </a:r>
            </a:p>
            <a:p>
              <a:pPr marL="0" lvl="1">
                <a:lnSpc>
                  <a:spcPct val="150000"/>
                </a:lnSpc>
                <a:spcBef>
                  <a:spcPct val="0"/>
                </a:spcBef>
              </a:pPr>
              <a:r>
                <a:rPr lang="id-ID" sz="3600" spc="239" dirty="0" smtClean="0">
                  <a:latin typeface="Comic Sans MS" pitchFamily="66" charset="0"/>
                </a:rPr>
                <a:t>Siswa mampu mengenal sejarah uang dan belajar mengenal nama-nama mata uang beberapa di dunia.</a:t>
              </a:r>
            </a:p>
          </p:txBody>
        </p:sp>
      </p:grpSp>
    </p:spTree>
    <p:custDataLst>
      <p:tags r:id="rId1"/>
    </p:custDataLst>
    <p:extLst>
      <p:ext uri="{BB962C8B-B14F-4D97-AF65-F5344CB8AC3E}">
        <p14:creationId xmlns:p14="http://schemas.microsoft.com/office/powerpoint/2010/main" val="339094961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circle(in)">
                                      <p:cBhvr>
                                        <p:cTn id="7" dur="450"/>
                                        <p:tgtEl>
                                          <p:spTgt spid="49">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400" fill="hold"/>
                                        <p:tgtEl>
                                          <p:spTgt spid="18"/>
                                        </p:tgtEl>
                                        <p:attrNameLst>
                                          <p:attrName>ppt_x</p:attrName>
                                        </p:attrNameLst>
                                      </p:cBhvr>
                                      <p:tavLst>
                                        <p:tav tm="0">
                                          <p:val>
                                            <p:strVal val="#ppt_x"/>
                                          </p:val>
                                        </p:tav>
                                        <p:tav tm="100000">
                                          <p:val>
                                            <p:strVal val="#ppt_x"/>
                                          </p:val>
                                        </p:tav>
                                      </p:tavLst>
                                    </p:anim>
                                    <p:anim calcmode="lin" valueType="num">
                                      <p:cBhvr additive="base">
                                        <p:cTn id="11" dur="400" fill="hold"/>
                                        <p:tgtEl>
                                          <p:spTgt spid="18"/>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400" fill="hold"/>
                                        <p:tgtEl>
                                          <p:spTgt spid="26"/>
                                        </p:tgtEl>
                                        <p:attrNameLst>
                                          <p:attrName>ppt_x</p:attrName>
                                        </p:attrNameLst>
                                      </p:cBhvr>
                                      <p:tavLst>
                                        <p:tav tm="0">
                                          <p:val>
                                            <p:strVal val="#ppt_x"/>
                                          </p:val>
                                        </p:tav>
                                        <p:tav tm="100000">
                                          <p:val>
                                            <p:strVal val="#ppt_x"/>
                                          </p:val>
                                        </p:tav>
                                      </p:tavLst>
                                    </p:anim>
                                    <p:anim calcmode="lin" valueType="num">
                                      <p:cBhvr additive="base">
                                        <p:cTn id="15" dur="4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rot="-573973">
            <a:off x="13801169" y="-1005067"/>
            <a:ext cx="4825546" cy="6045672"/>
          </a:xfrm>
          <a:prstGeom prst="rect">
            <a:avLst/>
          </a:prstGeom>
        </p:spPr>
      </p:pic>
      <p:pic>
        <p:nvPicPr>
          <p:cNvPr id="4" name="Picture 4"/>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rot="2905390">
            <a:off x="4099209" y="8875763"/>
            <a:ext cx="420347" cy="2289020"/>
          </a:xfrm>
          <a:prstGeom prst="rect">
            <a:avLst/>
          </a:prstGeom>
        </p:spPr>
      </p:pic>
      <p:pic>
        <p:nvPicPr>
          <p:cNvPr id="5" name="Picture 5"/>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172305" y="5775426"/>
            <a:ext cx="3042986" cy="3042986"/>
          </a:xfrm>
          <a:prstGeom prst="rect">
            <a:avLst/>
          </a:prstGeom>
        </p:spPr>
      </p:pic>
      <p:pic>
        <p:nvPicPr>
          <p:cNvPr id="6" name="Picture 6"/>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16045685" y="803156"/>
            <a:ext cx="971160" cy="827914"/>
          </a:xfrm>
          <a:prstGeom prst="rect">
            <a:avLst/>
          </a:prstGeom>
        </p:spPr>
      </p:pic>
      <p:pic>
        <p:nvPicPr>
          <p:cNvPr id="7" name="Picture 7"/>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rot="-573973">
            <a:off x="-782507" y="6413274"/>
            <a:ext cx="5077698" cy="6361581"/>
          </a:xfrm>
          <a:prstGeom prst="rect">
            <a:avLst/>
          </a:prstGeom>
        </p:spPr>
      </p:pic>
      <p:pic>
        <p:nvPicPr>
          <p:cNvPr id="8" name="Picture 8"/>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a:off x="738809" y="0"/>
            <a:ext cx="2765893" cy="1639420"/>
          </a:xfrm>
          <a:prstGeom prst="rect">
            <a:avLst/>
          </a:prstGeom>
        </p:spPr>
      </p:pic>
      <p:pic>
        <p:nvPicPr>
          <p:cNvPr id="9" name="Picture 9"/>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10800000">
            <a:off x="15141386" y="8594153"/>
            <a:ext cx="2779759" cy="1647639"/>
          </a:xfrm>
          <a:prstGeom prst="rect">
            <a:avLst/>
          </a:prstGeom>
        </p:spPr>
      </p:pic>
      <p:pic>
        <p:nvPicPr>
          <p:cNvPr id="10" name="Picture 10">
            <a:hlinkClick r:id="rId16" action="ppaction://hlinksldjump"/>
          </p:cNvPr>
          <p:cNvPicPr>
            <a:picLocks noChangeAspect="1"/>
          </p:cNvPicPr>
          <p:nvPr/>
        </p:nvPicPr>
        <p:blipFill>
          <a:blip r:embed="rId17"/>
          <a:srcRect/>
          <a:stretch>
            <a:fillRect/>
          </a:stretch>
        </p:blipFill>
        <p:spPr>
          <a:xfrm>
            <a:off x="8473318" y="8793055"/>
            <a:ext cx="1341364" cy="1379964"/>
          </a:xfrm>
          <a:prstGeom prst="rect">
            <a:avLst/>
          </a:prstGeom>
        </p:spPr>
      </p:pic>
      <p:pic>
        <p:nvPicPr>
          <p:cNvPr id="11" name="Picture 11">
            <a:hlinkClick r:id="rId18" action="ppaction://hlinksldjump"/>
          </p:cNvPr>
          <p:cNvPicPr>
            <a:picLocks noChangeAspect="1"/>
          </p:cNvPicPr>
          <p:nvPr/>
        </p:nvPicPr>
        <p:blipFill>
          <a:blip r:embed="rId19"/>
          <a:srcRect/>
          <a:stretch>
            <a:fillRect/>
          </a:stretch>
        </p:blipFill>
        <p:spPr>
          <a:xfrm>
            <a:off x="503710" y="8494577"/>
            <a:ext cx="1374019" cy="1412998"/>
          </a:xfrm>
          <a:prstGeom prst="rect">
            <a:avLst/>
          </a:prstGeom>
        </p:spPr>
      </p:pic>
      <p:pic>
        <p:nvPicPr>
          <p:cNvPr id="12" name="Picture 12">
            <a:hlinkClick r:id="rId20" action="ppaction://hlinksldjump"/>
          </p:cNvPr>
          <p:cNvPicPr>
            <a:picLocks noChangeAspect="1"/>
          </p:cNvPicPr>
          <p:nvPr/>
        </p:nvPicPr>
        <p:blipFill>
          <a:blip r:embed="rId21"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3" name="Picture 13">
            <a:hlinkClick r:id="rId22" tooltip="http://quizizz.com/join/quiz/6391914d1b9da5001d6ce8c3/start?studentShare=true"/>
          </p:cNvPr>
          <p:cNvPicPr>
            <a:picLocks noChangeAspect="1"/>
          </p:cNvPicPr>
          <p:nvPr/>
        </p:nvPicPr>
        <p:blipFill>
          <a:blip r:embed="rId23"/>
          <a:srcRect/>
          <a:stretch>
            <a:fillRect/>
          </a:stretch>
        </p:blipFill>
        <p:spPr>
          <a:xfrm>
            <a:off x="4309382" y="3768716"/>
            <a:ext cx="9466660" cy="3528202"/>
          </a:xfrm>
          <a:prstGeom prst="rect">
            <a:avLst/>
          </a:prstGeom>
        </p:spPr>
      </p:pic>
      <p:sp>
        <p:nvSpPr>
          <p:cNvPr id="14" name="TextBox 14"/>
          <p:cNvSpPr txBox="1"/>
          <p:nvPr/>
        </p:nvSpPr>
        <p:spPr>
          <a:xfrm>
            <a:off x="2156055" y="1141319"/>
            <a:ext cx="12985331" cy="2371034"/>
          </a:xfrm>
          <a:prstGeom prst="rect">
            <a:avLst/>
          </a:prstGeom>
        </p:spPr>
        <p:txBody>
          <a:bodyPr lIns="0" tIns="0" rIns="0" bIns="0" rtlCol="0" anchor="t">
            <a:spAutoFit/>
          </a:bodyPr>
          <a:lstStyle/>
          <a:p>
            <a:pPr marL="0" lvl="0" indent="0" algn="ctr">
              <a:lnSpc>
                <a:spcPts val="19879"/>
              </a:lnSpc>
              <a:spcBef>
                <a:spcPct val="0"/>
              </a:spcBef>
            </a:pPr>
            <a:r>
              <a:rPr lang="en-US" sz="14199" dirty="0">
                <a:solidFill>
                  <a:srgbClr val="6F131E"/>
                </a:solidFill>
                <a:latin typeface="Forte" pitchFamily="66" charset="0"/>
              </a:rPr>
              <a:t>Time to Quiz</a:t>
            </a:r>
          </a:p>
        </p:txBody>
      </p:sp>
      <p:pic>
        <p:nvPicPr>
          <p:cNvPr id="15" name="Picture 19">
            <a:hlinkClick r:id="rId24" action="ppaction://hlinksldjump"/>
          </p:cNvPr>
          <p:cNvPicPr>
            <a:picLocks noChangeAspect="1"/>
          </p:cNvPicPr>
          <p:nvPr/>
        </p:nvPicPr>
        <p:blipFill>
          <a:blip r:embed="rId25"/>
          <a:srcRect/>
          <a:stretch>
            <a:fillRect/>
          </a:stretch>
        </p:blipFill>
        <p:spPr>
          <a:xfrm>
            <a:off x="16439011" y="8542729"/>
            <a:ext cx="1364846" cy="136484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par>
                                <p:cTn id="10" presetID="42" presetClass="entr" presetSubtype="0" fill="hold" nodeType="withEffect">
                                  <p:stCondLst>
                                    <p:cond delay="4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24" name="Group 3"/>
          <p:cNvGrpSpPr/>
          <p:nvPr/>
        </p:nvGrpSpPr>
        <p:grpSpPr>
          <a:xfrm>
            <a:off x="465092" y="372492"/>
            <a:ext cx="17357816" cy="9542016"/>
            <a:chOff x="0" y="0"/>
            <a:chExt cx="23143754" cy="12722688"/>
          </a:xfrm>
        </p:grpSpPr>
        <p:pic>
          <p:nvPicPr>
            <p:cNvPr id="25"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26"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27" name="Picture 6"/>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rot="-3646800">
            <a:off x="13867200" y="8120974"/>
            <a:ext cx="3888114" cy="1484552"/>
          </a:xfrm>
          <a:prstGeom prst="rect">
            <a:avLst/>
          </a:prstGeom>
        </p:spPr>
      </p:pic>
      <p:pic>
        <p:nvPicPr>
          <p:cNvPr id="28" name="Picture 7"/>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16520556" y="3407248"/>
            <a:ext cx="2118254" cy="2118254"/>
          </a:xfrm>
          <a:prstGeom prst="rect">
            <a:avLst/>
          </a:prstGeom>
        </p:spPr>
      </p:pic>
      <p:pic>
        <p:nvPicPr>
          <p:cNvPr id="29" name="Picture 8"/>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a:off x="15414351" y="3981917"/>
            <a:ext cx="2957402" cy="7461336"/>
          </a:xfrm>
          <a:prstGeom prst="rect">
            <a:avLst/>
          </a:prstGeom>
        </p:spPr>
      </p:pic>
      <p:pic>
        <p:nvPicPr>
          <p:cNvPr id="30" name="Picture 9"/>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rot="5146648">
            <a:off x="-464370" y="4784396"/>
            <a:ext cx="2986140" cy="1482211"/>
          </a:xfrm>
          <a:prstGeom prst="rect">
            <a:avLst/>
          </a:prstGeom>
        </p:spPr>
      </p:pic>
      <p:pic>
        <p:nvPicPr>
          <p:cNvPr id="31" name="Picture 10"/>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rot="-4279549">
            <a:off x="1453851" y="4932905"/>
            <a:ext cx="1390255" cy="1185193"/>
          </a:xfrm>
          <a:prstGeom prst="rect">
            <a:avLst/>
          </a:prstGeom>
        </p:spPr>
      </p:pic>
      <p:pic>
        <p:nvPicPr>
          <p:cNvPr id="32" name="Picture 11"/>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rot="-647017">
            <a:off x="302320" y="5851864"/>
            <a:ext cx="2545227" cy="3580243"/>
          </a:xfrm>
          <a:prstGeom prst="rect">
            <a:avLst/>
          </a:prstGeom>
        </p:spPr>
      </p:pic>
      <p:pic>
        <p:nvPicPr>
          <p:cNvPr id="33" name="Picture 12"/>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rot="-1167482">
            <a:off x="15972855" y="171579"/>
            <a:ext cx="2986140" cy="1482211"/>
          </a:xfrm>
          <a:prstGeom prst="rect">
            <a:avLst/>
          </a:prstGeom>
        </p:spPr>
      </p:pic>
      <p:pic>
        <p:nvPicPr>
          <p:cNvPr id="34" name="Picture 13"/>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rot="-4279549">
            <a:off x="1725874" y="547904"/>
            <a:ext cx="1506093" cy="1283944"/>
          </a:xfrm>
          <a:prstGeom prst="rect">
            <a:avLst/>
          </a:prstGeom>
        </p:spPr>
      </p:pic>
      <p:pic>
        <p:nvPicPr>
          <p:cNvPr id="35" name="Picture 14"/>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rcRect/>
          <a:stretch>
            <a:fillRect/>
          </a:stretch>
        </p:blipFill>
        <p:spPr>
          <a:xfrm rot="-2464302">
            <a:off x="542246" y="-216626"/>
            <a:ext cx="500966" cy="2728035"/>
          </a:xfrm>
          <a:prstGeom prst="rect">
            <a:avLst/>
          </a:prstGeom>
        </p:spPr>
      </p:pic>
      <p:pic>
        <p:nvPicPr>
          <p:cNvPr id="36" name="Picture 15"/>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5"/>
              </a:ext>
            </a:extLst>
          </a:blip>
          <a:srcRect/>
          <a:stretch>
            <a:fillRect/>
          </a:stretch>
        </p:blipFill>
        <p:spPr>
          <a:xfrm>
            <a:off x="1276538" y="1028700"/>
            <a:ext cx="1800337" cy="1850814"/>
          </a:xfrm>
          <a:prstGeom prst="rect">
            <a:avLst/>
          </a:prstGeom>
        </p:spPr>
      </p:pic>
      <p:pic>
        <p:nvPicPr>
          <p:cNvPr id="37" name="Picture 16"/>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rcRect/>
          <a:stretch>
            <a:fillRect/>
          </a:stretch>
        </p:blipFill>
        <p:spPr>
          <a:xfrm>
            <a:off x="1507231" y="1297345"/>
            <a:ext cx="15273539" cy="7692310"/>
          </a:xfrm>
          <a:prstGeom prst="rect">
            <a:avLst/>
          </a:prstGeom>
        </p:spPr>
      </p:pic>
      <p:sp>
        <p:nvSpPr>
          <p:cNvPr id="38" name="TextBox 17"/>
          <p:cNvSpPr txBox="1"/>
          <p:nvPr/>
        </p:nvSpPr>
        <p:spPr>
          <a:xfrm>
            <a:off x="1028700" y="574887"/>
            <a:ext cx="16744950" cy="2472690"/>
          </a:xfrm>
          <a:prstGeom prst="rect">
            <a:avLst/>
          </a:prstGeom>
        </p:spPr>
        <p:txBody>
          <a:bodyPr lIns="0" tIns="0" rIns="0" bIns="0" rtlCol="0" anchor="t">
            <a:spAutoFit/>
          </a:bodyPr>
          <a:lstStyle/>
          <a:p>
            <a:pPr marL="0" lvl="0" indent="0" algn="ctr">
              <a:lnSpc>
                <a:spcPts val="20160"/>
              </a:lnSpc>
              <a:spcBef>
                <a:spcPct val="0"/>
              </a:spcBef>
            </a:pPr>
            <a:r>
              <a:rPr lang="en-US" sz="14400">
                <a:solidFill>
                  <a:srgbClr val="6F131E"/>
                </a:solidFill>
                <a:latin typeface="Jorick"/>
              </a:rPr>
              <a:t>TENTANG</a:t>
            </a:r>
          </a:p>
        </p:txBody>
      </p:sp>
      <p:sp>
        <p:nvSpPr>
          <p:cNvPr id="39" name="TextBox 18"/>
          <p:cNvSpPr txBox="1"/>
          <p:nvPr/>
        </p:nvSpPr>
        <p:spPr>
          <a:xfrm>
            <a:off x="1877728" y="3170559"/>
            <a:ext cx="14642827" cy="1115690"/>
          </a:xfrm>
          <a:prstGeom prst="rect">
            <a:avLst/>
          </a:prstGeom>
        </p:spPr>
        <p:txBody>
          <a:bodyPr wrap="square" lIns="0" tIns="0" rIns="0" bIns="0" rtlCol="0" anchor="t">
            <a:spAutoFit/>
          </a:bodyPr>
          <a:lstStyle/>
          <a:p>
            <a:pPr>
              <a:lnSpc>
                <a:spcPts val="8722"/>
              </a:lnSpc>
            </a:pPr>
            <a:r>
              <a:rPr lang="en-US" sz="6230" dirty="0" err="1">
                <a:solidFill>
                  <a:srgbClr val="6F131E"/>
                </a:solidFill>
                <a:latin typeface="Canva Sans Bold"/>
              </a:rPr>
              <a:t>Nama</a:t>
            </a:r>
            <a:r>
              <a:rPr lang="id-ID" sz="6230" dirty="0">
                <a:solidFill>
                  <a:srgbClr val="6F131E"/>
                </a:solidFill>
                <a:latin typeface="Canva Sans Bold"/>
              </a:rPr>
              <a:t>	</a:t>
            </a:r>
            <a:r>
              <a:rPr lang="en-US" sz="6230" dirty="0">
                <a:solidFill>
                  <a:srgbClr val="6F131E"/>
                </a:solidFill>
                <a:latin typeface="Canva Sans Bold"/>
              </a:rPr>
              <a:t>: </a:t>
            </a:r>
            <a:r>
              <a:rPr lang="en-US" sz="6230" dirty="0" err="1">
                <a:solidFill>
                  <a:srgbClr val="6F131E"/>
                </a:solidFill>
                <a:latin typeface="Canva Sans Bold"/>
              </a:rPr>
              <a:t>Shandra</a:t>
            </a:r>
            <a:r>
              <a:rPr lang="en-US" sz="6230" dirty="0">
                <a:solidFill>
                  <a:srgbClr val="6F131E"/>
                </a:solidFill>
                <a:latin typeface="Canva Sans Bold"/>
              </a:rPr>
              <a:t> </a:t>
            </a:r>
            <a:r>
              <a:rPr lang="en-US" sz="6230" dirty="0" err="1">
                <a:solidFill>
                  <a:srgbClr val="6F131E"/>
                </a:solidFill>
                <a:latin typeface="Canva Sans Bold"/>
              </a:rPr>
              <a:t>Shinta</a:t>
            </a:r>
            <a:r>
              <a:rPr lang="en-US" sz="6230" dirty="0">
                <a:solidFill>
                  <a:srgbClr val="6F131E"/>
                </a:solidFill>
                <a:latin typeface="Canva Sans Bold"/>
              </a:rPr>
              <a:t> </a:t>
            </a:r>
            <a:r>
              <a:rPr lang="en-US" sz="6230" dirty="0" err="1">
                <a:solidFill>
                  <a:srgbClr val="6F131E"/>
                </a:solidFill>
                <a:latin typeface="Canva Sans Bold"/>
              </a:rPr>
              <a:t>Ramadhani</a:t>
            </a:r>
            <a:endParaRPr lang="en-US" sz="6230" dirty="0">
              <a:solidFill>
                <a:srgbClr val="6F131E"/>
              </a:solidFill>
              <a:latin typeface="Canva Sans Bold"/>
            </a:endParaRPr>
          </a:p>
        </p:txBody>
      </p:sp>
      <p:sp>
        <p:nvSpPr>
          <p:cNvPr id="40" name="TextBox 19"/>
          <p:cNvSpPr txBox="1"/>
          <p:nvPr/>
        </p:nvSpPr>
        <p:spPr>
          <a:xfrm>
            <a:off x="1877728" y="4179700"/>
            <a:ext cx="12336687" cy="1102866"/>
          </a:xfrm>
          <a:prstGeom prst="rect">
            <a:avLst/>
          </a:prstGeom>
        </p:spPr>
        <p:txBody>
          <a:bodyPr wrap="square" lIns="0" tIns="0" rIns="0" bIns="0" rtlCol="0" anchor="t">
            <a:spAutoFit/>
          </a:bodyPr>
          <a:lstStyle/>
          <a:p>
            <a:pPr>
              <a:lnSpc>
                <a:spcPts val="8551"/>
              </a:lnSpc>
            </a:pPr>
            <a:r>
              <a:rPr lang="en-US" sz="6108" dirty="0">
                <a:solidFill>
                  <a:srgbClr val="6F131E"/>
                </a:solidFill>
                <a:latin typeface="Canva Sans Bold"/>
              </a:rPr>
              <a:t>NIM</a:t>
            </a:r>
            <a:r>
              <a:rPr lang="id-ID" sz="6108" dirty="0">
                <a:solidFill>
                  <a:srgbClr val="6F131E"/>
                </a:solidFill>
                <a:latin typeface="Canva Sans Bold"/>
              </a:rPr>
              <a:t>		</a:t>
            </a:r>
            <a:r>
              <a:rPr lang="en-US" sz="6108" dirty="0">
                <a:solidFill>
                  <a:srgbClr val="6F131E"/>
                </a:solidFill>
                <a:latin typeface="Canva Sans Bold"/>
              </a:rPr>
              <a:t>: 21105244028 </a:t>
            </a:r>
          </a:p>
        </p:txBody>
      </p:sp>
      <p:sp>
        <p:nvSpPr>
          <p:cNvPr id="41" name="TextBox 20"/>
          <p:cNvSpPr txBox="1"/>
          <p:nvPr/>
        </p:nvSpPr>
        <p:spPr>
          <a:xfrm>
            <a:off x="1905000" y="5184281"/>
            <a:ext cx="14642826" cy="1128514"/>
          </a:xfrm>
          <a:prstGeom prst="rect">
            <a:avLst/>
          </a:prstGeom>
        </p:spPr>
        <p:txBody>
          <a:bodyPr wrap="square" lIns="0" tIns="0" rIns="0" bIns="0" rtlCol="0" anchor="t">
            <a:spAutoFit/>
          </a:bodyPr>
          <a:lstStyle/>
          <a:p>
            <a:pPr>
              <a:lnSpc>
                <a:spcPts val="8792"/>
              </a:lnSpc>
            </a:pPr>
            <a:r>
              <a:rPr lang="en-US" sz="6280" dirty="0">
                <a:solidFill>
                  <a:srgbClr val="6F131E"/>
                </a:solidFill>
                <a:latin typeface="Canva Sans Bold"/>
              </a:rPr>
              <a:t>Prodi</a:t>
            </a:r>
            <a:r>
              <a:rPr lang="id-ID" sz="6280" dirty="0">
                <a:solidFill>
                  <a:srgbClr val="6F131E"/>
                </a:solidFill>
                <a:latin typeface="Canva Sans Bold"/>
              </a:rPr>
              <a:t>	</a:t>
            </a:r>
            <a:r>
              <a:rPr lang="en-US" sz="6280" dirty="0">
                <a:solidFill>
                  <a:srgbClr val="6F131E"/>
                </a:solidFill>
                <a:latin typeface="Canva Sans Bold"/>
              </a:rPr>
              <a:t>: </a:t>
            </a:r>
            <a:r>
              <a:rPr lang="en-US" sz="6280" dirty="0" err="1">
                <a:solidFill>
                  <a:srgbClr val="6F131E"/>
                </a:solidFill>
                <a:latin typeface="Canva Sans Bold"/>
              </a:rPr>
              <a:t>Teknologi</a:t>
            </a:r>
            <a:r>
              <a:rPr lang="en-US" sz="6280" dirty="0">
                <a:solidFill>
                  <a:srgbClr val="6F131E"/>
                </a:solidFill>
                <a:latin typeface="Canva Sans Bold"/>
              </a:rPr>
              <a:t> </a:t>
            </a:r>
            <a:r>
              <a:rPr lang="en-US" sz="6280" dirty="0" err="1">
                <a:solidFill>
                  <a:srgbClr val="6F131E"/>
                </a:solidFill>
                <a:latin typeface="Canva Sans Bold"/>
              </a:rPr>
              <a:t>Pendidikan</a:t>
            </a:r>
            <a:r>
              <a:rPr lang="en-US" sz="6280" dirty="0">
                <a:solidFill>
                  <a:srgbClr val="6F131E"/>
                </a:solidFill>
                <a:latin typeface="Canva Sans Bold"/>
              </a:rPr>
              <a:t>  A 2021</a:t>
            </a:r>
          </a:p>
        </p:txBody>
      </p:sp>
      <p:sp>
        <p:nvSpPr>
          <p:cNvPr id="42" name="TextBox 21"/>
          <p:cNvSpPr txBox="1"/>
          <p:nvPr/>
        </p:nvSpPr>
        <p:spPr>
          <a:xfrm>
            <a:off x="1885272" y="6200367"/>
            <a:ext cx="14421528" cy="1090042"/>
          </a:xfrm>
          <a:prstGeom prst="rect">
            <a:avLst/>
          </a:prstGeom>
        </p:spPr>
        <p:txBody>
          <a:bodyPr wrap="square" lIns="0" tIns="0" rIns="0" bIns="0" rtlCol="0" anchor="t">
            <a:spAutoFit/>
          </a:bodyPr>
          <a:lstStyle/>
          <a:p>
            <a:pPr algn="ctr">
              <a:lnSpc>
                <a:spcPts val="8529"/>
              </a:lnSpc>
            </a:pPr>
            <a:r>
              <a:rPr lang="en-US" sz="6092" dirty="0">
                <a:solidFill>
                  <a:srgbClr val="6F131E"/>
                </a:solidFill>
                <a:latin typeface="Canva Sans Bold"/>
              </a:rPr>
              <a:t>Email</a:t>
            </a:r>
            <a:r>
              <a:rPr lang="id-ID" sz="6092" dirty="0">
                <a:solidFill>
                  <a:srgbClr val="6F131E"/>
                </a:solidFill>
                <a:latin typeface="Canva Sans Bold"/>
              </a:rPr>
              <a:t>	</a:t>
            </a:r>
            <a:r>
              <a:rPr lang="en-US" sz="6092" dirty="0">
                <a:solidFill>
                  <a:srgbClr val="6F131E"/>
                </a:solidFill>
                <a:latin typeface="Canva Sans Bold"/>
              </a:rPr>
              <a:t>: shandrashinta.2021.uny.ac.id</a:t>
            </a:r>
          </a:p>
        </p:txBody>
      </p:sp>
      <p:sp>
        <p:nvSpPr>
          <p:cNvPr id="43" name="TextBox 22"/>
          <p:cNvSpPr txBox="1"/>
          <p:nvPr/>
        </p:nvSpPr>
        <p:spPr>
          <a:xfrm>
            <a:off x="1885272" y="7202437"/>
            <a:ext cx="9392328" cy="1013098"/>
          </a:xfrm>
          <a:prstGeom prst="rect">
            <a:avLst/>
          </a:prstGeom>
        </p:spPr>
        <p:txBody>
          <a:bodyPr wrap="square" lIns="0" tIns="0" rIns="0" bIns="0" rtlCol="0" anchor="t">
            <a:spAutoFit/>
          </a:bodyPr>
          <a:lstStyle/>
          <a:p>
            <a:pPr>
              <a:lnSpc>
                <a:spcPts val="7948"/>
              </a:lnSpc>
            </a:pPr>
            <a:r>
              <a:rPr lang="en-US" sz="5677" dirty="0" err="1">
                <a:solidFill>
                  <a:srgbClr val="6F131E"/>
                </a:solidFill>
                <a:latin typeface="Canva Sans Bold"/>
              </a:rPr>
              <a:t>No.Hp</a:t>
            </a:r>
            <a:r>
              <a:rPr lang="id-ID" sz="5677" dirty="0">
                <a:solidFill>
                  <a:srgbClr val="6F131E"/>
                </a:solidFill>
                <a:latin typeface="Canva Sans Bold"/>
              </a:rPr>
              <a:t>	</a:t>
            </a:r>
            <a:r>
              <a:rPr lang="en-US" sz="6000" dirty="0">
                <a:solidFill>
                  <a:srgbClr val="6F131E"/>
                </a:solidFill>
                <a:latin typeface="Canva Sans Bold"/>
              </a:rPr>
              <a:t>:</a:t>
            </a:r>
            <a:r>
              <a:rPr lang="en-US" sz="5677" dirty="0">
                <a:solidFill>
                  <a:srgbClr val="6F131E"/>
                </a:solidFill>
                <a:latin typeface="Canva Sans Bold"/>
              </a:rPr>
              <a:t> 085717176828</a:t>
            </a:r>
          </a:p>
        </p:txBody>
      </p:sp>
      <p:pic>
        <p:nvPicPr>
          <p:cNvPr id="44" name="Picture 11">
            <a:hlinkClick r:id="rId28" action="ppaction://hlinksldjump"/>
          </p:cNvPr>
          <p:cNvPicPr>
            <a:picLocks noChangeAspect="1"/>
          </p:cNvPicPr>
          <p:nvPr/>
        </p:nvPicPr>
        <p:blipFill>
          <a:blip r:embed="rId29"/>
          <a:srcRect/>
          <a:stretch>
            <a:fillRect/>
          </a:stretch>
        </p:blipFill>
        <p:spPr>
          <a:xfrm>
            <a:off x="503710" y="8494577"/>
            <a:ext cx="1374019" cy="1412998"/>
          </a:xfrm>
          <a:prstGeom prst="rect">
            <a:avLst/>
          </a:prstGeom>
        </p:spPr>
      </p:pic>
      <p:pic>
        <p:nvPicPr>
          <p:cNvPr id="45" name="Picture 10">
            <a:hlinkClick r:id="rId30" action="ppaction://hlinksldjump"/>
          </p:cNvPr>
          <p:cNvPicPr>
            <a:picLocks noChangeAspect="1"/>
          </p:cNvPicPr>
          <p:nvPr/>
        </p:nvPicPr>
        <p:blipFill>
          <a:blip r:embed="rId31"/>
          <a:srcRect/>
          <a:stretch>
            <a:fillRect/>
          </a:stretch>
        </p:blipFill>
        <p:spPr>
          <a:xfrm>
            <a:off x="8473318" y="8793055"/>
            <a:ext cx="1341364" cy="1379964"/>
          </a:xfrm>
          <a:prstGeom prst="rect">
            <a:avLst/>
          </a:prstGeom>
        </p:spPr>
      </p:pic>
      <p:pic>
        <p:nvPicPr>
          <p:cNvPr id="46" name="Picture 12">
            <a:hlinkClick r:id="rId32" action="ppaction://hlinksldjump"/>
          </p:cNvPr>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sp>
        <p:nvSpPr>
          <p:cNvPr id="6" name="TextBox 6"/>
          <p:cNvSpPr txBox="1"/>
          <p:nvPr/>
        </p:nvSpPr>
        <p:spPr>
          <a:xfrm>
            <a:off x="2891445" y="858377"/>
            <a:ext cx="12525965" cy="9000490"/>
          </a:xfrm>
          <a:prstGeom prst="rect">
            <a:avLst/>
          </a:prstGeom>
        </p:spPr>
        <p:txBody>
          <a:bodyPr lIns="0" tIns="0" rIns="0" bIns="0" rtlCol="0" anchor="t">
            <a:spAutoFit/>
          </a:bodyPr>
          <a:lstStyle/>
          <a:p>
            <a:pPr>
              <a:lnSpc>
                <a:spcPts val="2659"/>
              </a:lnSpc>
            </a:pPr>
            <a:r>
              <a:rPr lang="en-US" sz="1899">
                <a:solidFill>
                  <a:srgbClr val="222222"/>
                </a:solidFill>
                <a:latin typeface="Quattrocento"/>
              </a:rPr>
              <a:t>https://id.m.wikipedia.org/wiki/Euro#:~:text=Euro%20(Kurs%3A%20%E2%82%AC%2C%20Kode,19%20negara%20anggota%20Uni%20Eropa.</a:t>
            </a:r>
          </a:p>
          <a:p>
            <a:pPr>
              <a:lnSpc>
                <a:spcPts val="2659"/>
              </a:lnSpc>
            </a:pPr>
            <a:r>
              <a:rPr lang="en-US" sz="1899">
                <a:solidFill>
                  <a:srgbClr val="222222"/>
                </a:solidFill>
                <a:latin typeface="Quattrocento"/>
              </a:rPr>
              <a:t>https://id.m.wikipedia.org/wiki/Riyal_Saudi#:~:text=Riyal%20(bahasa%20Arab%3A%20%D8%B1%D9%8A%D8%A7%D9%84%E2%80%8E,Ghirsh%20senilai%205%20Halala.</a:t>
            </a:r>
          </a:p>
          <a:p>
            <a:pPr>
              <a:lnSpc>
                <a:spcPts val="2659"/>
              </a:lnSpc>
            </a:pPr>
            <a:r>
              <a:rPr lang="en-US" sz="1899">
                <a:solidFill>
                  <a:srgbClr val="222222"/>
                </a:solidFill>
                <a:latin typeface="Quattrocento"/>
              </a:rPr>
              <a:t>https://id.m.wikipedia.org/wiki/Yuan</a:t>
            </a:r>
          </a:p>
          <a:p>
            <a:pPr>
              <a:lnSpc>
                <a:spcPts val="2659"/>
              </a:lnSpc>
            </a:pPr>
            <a:r>
              <a:rPr lang="en-US" sz="1899">
                <a:solidFill>
                  <a:srgbClr val="222222"/>
                </a:solidFill>
                <a:latin typeface="Quattrocento"/>
              </a:rPr>
              <a:t>https://id.m.wikipedia.org/wiki/Dolar_Kanada</a:t>
            </a:r>
          </a:p>
          <a:p>
            <a:pPr>
              <a:lnSpc>
                <a:spcPts val="2659"/>
              </a:lnSpc>
            </a:pPr>
            <a:r>
              <a:rPr lang="en-US" sz="1899">
                <a:solidFill>
                  <a:srgbClr val="222222"/>
                </a:solidFill>
                <a:latin typeface="Quattrocento"/>
              </a:rPr>
              <a:t>https://id.m.wikipedia.org/wiki/Dolar_Amerika_Serikat</a:t>
            </a:r>
          </a:p>
          <a:p>
            <a:pPr>
              <a:lnSpc>
                <a:spcPts val="2659"/>
              </a:lnSpc>
            </a:pPr>
            <a:r>
              <a:rPr lang="en-US" sz="1899">
                <a:solidFill>
                  <a:srgbClr val="222222"/>
                </a:solidFill>
                <a:latin typeface="Quattrocento"/>
              </a:rPr>
              <a:t>https://en.m.wikipedia.org/wiki/Sri_Lankan_rupee</a:t>
            </a:r>
          </a:p>
          <a:p>
            <a:pPr>
              <a:lnSpc>
                <a:spcPts val="2659"/>
              </a:lnSpc>
            </a:pPr>
            <a:r>
              <a:rPr lang="en-US" sz="1899">
                <a:solidFill>
                  <a:srgbClr val="222222"/>
                </a:solidFill>
                <a:latin typeface="Quattrocento"/>
              </a:rPr>
              <a:t>https://en.m.wikipedia.org/wiki/Bangladeshi_taka</a:t>
            </a:r>
          </a:p>
          <a:p>
            <a:pPr>
              <a:lnSpc>
                <a:spcPts val="2659"/>
              </a:lnSpc>
            </a:pPr>
            <a:r>
              <a:rPr lang="en-US" sz="1899">
                <a:solidFill>
                  <a:srgbClr val="222222"/>
                </a:solidFill>
                <a:latin typeface="Quattrocento"/>
              </a:rPr>
              <a:t>https://en.m.wikipedia.org/wiki/Thai_baht</a:t>
            </a:r>
          </a:p>
          <a:p>
            <a:pPr>
              <a:lnSpc>
                <a:spcPts val="2659"/>
              </a:lnSpc>
            </a:pPr>
            <a:r>
              <a:rPr lang="en-US" sz="1899">
                <a:solidFill>
                  <a:srgbClr val="222222"/>
                </a:solidFill>
                <a:latin typeface="Quattrocento"/>
              </a:rPr>
              <a:t>https://en.m.wikipedia.org/wiki/Vietnamese_%C4%91%E1%BB%93ng</a:t>
            </a:r>
          </a:p>
          <a:p>
            <a:pPr>
              <a:lnSpc>
                <a:spcPts val="2659"/>
              </a:lnSpc>
            </a:pPr>
            <a:r>
              <a:rPr lang="en-US" sz="1899">
                <a:solidFill>
                  <a:srgbClr val="222222"/>
                </a:solidFill>
                <a:latin typeface="Quattrocento"/>
              </a:rPr>
              <a:t>https://id.m.wikipedia.org/wiki/Tenge_Kazakhstan</a:t>
            </a:r>
          </a:p>
          <a:p>
            <a:pPr>
              <a:lnSpc>
                <a:spcPts val="2659"/>
              </a:lnSpc>
            </a:pPr>
            <a:r>
              <a:rPr lang="en-US" sz="1899">
                <a:solidFill>
                  <a:srgbClr val="222222"/>
                </a:solidFill>
                <a:latin typeface="Quattrocento"/>
              </a:rPr>
              <a:t>https://id.m.wikipedia.org/wiki/Lira_Turki#:~:text=Turki%20Lira%20(Turki%3A%20T%C3%BCrk%20liras%C4%B1,Turki%2C%20Bakur%20dan%20Siprus%20Utara.</a:t>
            </a:r>
          </a:p>
          <a:p>
            <a:pPr>
              <a:lnSpc>
                <a:spcPts val="2659"/>
              </a:lnSpc>
            </a:pPr>
            <a:r>
              <a:rPr lang="en-US" sz="1899">
                <a:solidFill>
                  <a:srgbClr val="222222"/>
                </a:solidFill>
                <a:latin typeface="Quattrocento"/>
              </a:rPr>
              <a:t>https://id.m.wikipedia.org/wiki/Rupiah#:~:text=Rupiah%20Indonesia%20atau%20Rupiah%20adalah,ini%20dengan%20nama%20%22perak%22.</a:t>
            </a:r>
          </a:p>
          <a:p>
            <a:pPr>
              <a:lnSpc>
                <a:spcPts val="2659"/>
              </a:lnSpc>
            </a:pPr>
            <a:r>
              <a:rPr lang="en-US" sz="1899">
                <a:solidFill>
                  <a:srgbClr val="222222"/>
                </a:solidFill>
                <a:latin typeface="Quattrocento"/>
              </a:rPr>
              <a:t>https://mixkit.co/free-stock-music/</a:t>
            </a:r>
          </a:p>
          <a:p>
            <a:pPr>
              <a:lnSpc>
                <a:spcPts val="2659"/>
              </a:lnSpc>
            </a:pPr>
            <a:r>
              <a:rPr lang="en-US" sz="1899">
                <a:solidFill>
                  <a:srgbClr val="222222"/>
                </a:solidFill>
                <a:latin typeface="Quattrocento"/>
              </a:rPr>
              <a:t>https://pin.it/1VyLAox</a:t>
            </a:r>
          </a:p>
          <a:p>
            <a:pPr>
              <a:lnSpc>
                <a:spcPts val="2659"/>
              </a:lnSpc>
            </a:pPr>
            <a:r>
              <a:rPr lang="en-US" sz="1899">
                <a:solidFill>
                  <a:srgbClr val="222222"/>
                </a:solidFill>
                <a:latin typeface="Quattrocento"/>
              </a:rPr>
              <a:t>https://pin.it/1WYQvab</a:t>
            </a:r>
          </a:p>
          <a:p>
            <a:pPr>
              <a:lnSpc>
                <a:spcPts val="2659"/>
              </a:lnSpc>
            </a:pPr>
            <a:r>
              <a:rPr lang="en-US" sz="1899">
                <a:solidFill>
                  <a:srgbClr val="222222"/>
                </a:solidFill>
                <a:latin typeface="Quattrocento"/>
              </a:rPr>
              <a:t>https://pin.it/Z6OhAan</a:t>
            </a:r>
          </a:p>
          <a:p>
            <a:pPr>
              <a:lnSpc>
                <a:spcPts val="2659"/>
              </a:lnSpc>
            </a:pPr>
            <a:r>
              <a:rPr lang="en-US" sz="1899">
                <a:solidFill>
                  <a:srgbClr val="222222"/>
                </a:solidFill>
                <a:latin typeface="Quattrocento"/>
              </a:rPr>
              <a:t>https://pin.it/2HxT8UM</a:t>
            </a:r>
          </a:p>
          <a:p>
            <a:pPr>
              <a:lnSpc>
                <a:spcPts val="2659"/>
              </a:lnSpc>
            </a:pPr>
            <a:r>
              <a:rPr lang="en-US" sz="1899">
                <a:solidFill>
                  <a:srgbClr val="222222"/>
                </a:solidFill>
                <a:latin typeface="Quattrocento"/>
              </a:rPr>
              <a:t>https://pin.it/28NJt6f</a:t>
            </a:r>
          </a:p>
          <a:p>
            <a:pPr>
              <a:lnSpc>
                <a:spcPts val="2659"/>
              </a:lnSpc>
            </a:pPr>
            <a:r>
              <a:rPr lang="en-US" sz="1899">
                <a:solidFill>
                  <a:srgbClr val="222222"/>
                </a:solidFill>
                <a:latin typeface="Quattrocento"/>
              </a:rPr>
              <a:t>canva.com</a:t>
            </a:r>
          </a:p>
          <a:p>
            <a:pPr>
              <a:lnSpc>
                <a:spcPts val="2659"/>
              </a:lnSpc>
            </a:pPr>
            <a:r>
              <a:rPr lang="en-US" sz="1899">
                <a:solidFill>
                  <a:srgbClr val="222222"/>
                </a:solidFill>
                <a:latin typeface="Quattrocento"/>
              </a:rPr>
              <a:t>https://youtu.be/Cubb2jwkSzQ https://www.google.com/amp/s/www.gramedia.com/literasi/uang/amp/ https://www.sukabumiupdate.com/keuangan/95001/mengapa-mata-uang-setiap-negara-berbeda</a:t>
            </a:r>
          </a:p>
          <a:p>
            <a:pPr>
              <a:lnSpc>
                <a:spcPts val="2659"/>
              </a:lnSpc>
            </a:pPr>
            <a:endParaRPr lang="en-US" sz="1899">
              <a:solidFill>
                <a:srgbClr val="222222"/>
              </a:solidFill>
              <a:latin typeface="Quattrocento"/>
            </a:endParaRPr>
          </a:p>
          <a:p>
            <a:pPr>
              <a:lnSpc>
                <a:spcPts val="2659"/>
              </a:lnSpc>
            </a:pPr>
            <a:endParaRPr lang="en-US" sz="1899">
              <a:solidFill>
                <a:srgbClr val="222222"/>
              </a:solidFill>
              <a:latin typeface="Quattrocento"/>
            </a:endParaRPr>
          </a:p>
        </p:txBody>
      </p:sp>
      <p:pic>
        <p:nvPicPr>
          <p:cNvPr id="7" name="Picture 7"/>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15417410" y="-927978"/>
            <a:ext cx="3231769" cy="3231769"/>
          </a:xfrm>
          <a:prstGeom prst="rect">
            <a:avLst/>
          </a:prstGeom>
        </p:spPr>
      </p:pic>
      <p:pic>
        <p:nvPicPr>
          <p:cNvPr id="8" name="Picture 8"/>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rot="-737500">
            <a:off x="15731909" y="334655"/>
            <a:ext cx="2161601" cy="3187347"/>
          </a:xfrm>
          <a:prstGeom prst="rect">
            <a:avLst/>
          </a:prstGeom>
        </p:spPr>
      </p:pic>
      <p:pic>
        <p:nvPicPr>
          <p:cNvPr id="9" name="Picture 9"/>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a:off x="-644138" y="-131803"/>
            <a:ext cx="2765893" cy="1639420"/>
          </a:xfrm>
          <a:prstGeom prst="rect">
            <a:avLst/>
          </a:prstGeom>
        </p:spPr>
      </p:pic>
      <p:pic>
        <p:nvPicPr>
          <p:cNvPr id="10" name="Picture 10"/>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a:off x="325364" y="486394"/>
            <a:ext cx="2483522" cy="3229166"/>
          </a:xfrm>
          <a:prstGeom prst="rect">
            <a:avLst/>
          </a:prstGeom>
        </p:spPr>
      </p:pic>
      <p:pic>
        <p:nvPicPr>
          <p:cNvPr id="11" name="Picture 11"/>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427429" y="8423572"/>
            <a:ext cx="2332476" cy="2332476"/>
          </a:xfrm>
          <a:prstGeom prst="rect">
            <a:avLst/>
          </a:prstGeom>
        </p:spPr>
      </p:pic>
      <p:pic>
        <p:nvPicPr>
          <p:cNvPr id="12" name="Picture 12"/>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10800000">
            <a:off x="15869421" y="8840022"/>
            <a:ext cx="2779759" cy="1647639"/>
          </a:xfrm>
          <a:prstGeom prst="rect">
            <a:avLst/>
          </a:prstGeom>
        </p:spPr>
      </p:pic>
    </p:spTree>
    <p:custDataLst>
      <p:tags r:id="rId1"/>
    </p:custDataLst>
  </p:cSld>
  <p:clrMapOvr>
    <a:masterClrMapping/>
  </p:clrMapOvr>
  <p:transition spd="slow" advClick="0">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0" y="0"/>
            <a:ext cx="4143021" cy="2455682"/>
          </a:xfrm>
          <a:prstGeom prst="rect">
            <a:avLst/>
          </a:prstGeom>
        </p:spPr>
      </p:pic>
      <p:pic>
        <p:nvPicPr>
          <p:cNvPr id="7" name="Picture 7"/>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rot="-10800000">
            <a:off x="14144979" y="7786110"/>
            <a:ext cx="4143021" cy="2455682"/>
          </a:xfrm>
          <a:prstGeom prst="rect">
            <a:avLst/>
          </a:prstGeom>
        </p:spPr>
      </p:pic>
    </p:spTree>
    <p:custDataLst>
      <p:tags r:id="rId1"/>
    </p:custDataLst>
  </p:cSld>
  <p:clrMapOvr>
    <a:masterClrMapping/>
  </p:clrMapOvr>
  <p:transition spd="slow" advClick="0">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4604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rot="-3646800">
            <a:off x="13867200" y="8120974"/>
            <a:ext cx="3888114" cy="1484552"/>
          </a:xfrm>
          <a:prstGeom prst="rect">
            <a:avLst/>
          </a:prstGeom>
        </p:spPr>
      </p:pic>
      <p:pic>
        <p:nvPicPr>
          <p:cNvPr id="7" name="Picture 7"/>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16520556" y="3407248"/>
            <a:ext cx="2118254" cy="2118254"/>
          </a:xfrm>
          <a:prstGeom prst="rect">
            <a:avLst/>
          </a:prstGeom>
        </p:spPr>
      </p:pic>
      <p:pic>
        <p:nvPicPr>
          <p:cNvPr id="8" name="Picture 8"/>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a:off x="15414351" y="3981917"/>
            <a:ext cx="2957402" cy="7461336"/>
          </a:xfrm>
          <a:prstGeom prst="rect">
            <a:avLst/>
          </a:prstGeom>
        </p:spPr>
      </p:pic>
      <p:pic>
        <p:nvPicPr>
          <p:cNvPr id="9" name="Picture 9"/>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rot="5146648">
            <a:off x="-464370" y="4784396"/>
            <a:ext cx="2986140" cy="1482211"/>
          </a:xfrm>
          <a:prstGeom prst="rect">
            <a:avLst/>
          </a:prstGeom>
        </p:spPr>
      </p:pic>
      <p:pic>
        <p:nvPicPr>
          <p:cNvPr id="10" name="Picture 10"/>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rot="-4279549">
            <a:off x="1453851" y="4932905"/>
            <a:ext cx="1390255" cy="1185193"/>
          </a:xfrm>
          <a:prstGeom prst="rect">
            <a:avLst/>
          </a:prstGeom>
        </p:spPr>
      </p:pic>
      <p:pic>
        <p:nvPicPr>
          <p:cNvPr id="11" name="Picture 11"/>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rot="-647017">
            <a:off x="302320" y="5851864"/>
            <a:ext cx="2545227" cy="3580243"/>
          </a:xfrm>
          <a:prstGeom prst="rect">
            <a:avLst/>
          </a:prstGeom>
        </p:spPr>
      </p:pic>
      <p:pic>
        <p:nvPicPr>
          <p:cNvPr id="12" name="Picture 12"/>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rot="-1167482">
            <a:off x="15972855" y="171579"/>
            <a:ext cx="2986140" cy="1482211"/>
          </a:xfrm>
          <a:prstGeom prst="rect">
            <a:avLst/>
          </a:prstGeom>
        </p:spPr>
      </p:pic>
      <p:pic>
        <p:nvPicPr>
          <p:cNvPr id="13" name="Picture 13"/>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rot="-4279549">
            <a:off x="1725874" y="547904"/>
            <a:ext cx="1506093" cy="1283944"/>
          </a:xfrm>
          <a:prstGeom prst="rect">
            <a:avLst/>
          </a:prstGeom>
        </p:spPr>
      </p:pic>
      <p:pic>
        <p:nvPicPr>
          <p:cNvPr id="14" name="Picture 14"/>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rcRect/>
          <a:stretch>
            <a:fillRect/>
          </a:stretch>
        </p:blipFill>
        <p:spPr>
          <a:xfrm rot="-2464302">
            <a:off x="542246" y="-216626"/>
            <a:ext cx="500966" cy="2728035"/>
          </a:xfrm>
          <a:prstGeom prst="rect">
            <a:avLst/>
          </a:prstGeom>
        </p:spPr>
      </p:pic>
      <p:pic>
        <p:nvPicPr>
          <p:cNvPr id="15" name="Picture 15"/>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5"/>
              </a:ext>
            </a:extLst>
          </a:blip>
          <a:srcRect/>
          <a:stretch>
            <a:fillRect/>
          </a:stretch>
        </p:blipFill>
        <p:spPr>
          <a:xfrm>
            <a:off x="1276538" y="1028700"/>
            <a:ext cx="1800337" cy="1850814"/>
          </a:xfrm>
          <a:prstGeom prst="rect">
            <a:avLst/>
          </a:prstGeom>
        </p:spPr>
      </p:pic>
      <p:pic>
        <p:nvPicPr>
          <p:cNvPr id="16" name="Picture 16">
            <a:hlinkClick r:id="rId26" action="ppaction://hlinksldjump"/>
          </p:cNvPr>
          <p:cNvPicPr>
            <a:picLocks noChangeAspect="1"/>
          </p:cNvPicPr>
          <p:nvPr/>
        </p:nvPicPr>
        <p:blipFill>
          <a:blip r:embed="rId27"/>
          <a:srcRect/>
          <a:stretch>
            <a:fillRect/>
          </a:stretch>
        </p:blipFill>
        <p:spPr>
          <a:xfrm>
            <a:off x="8473318" y="8793055"/>
            <a:ext cx="1341364" cy="1379964"/>
          </a:xfrm>
          <a:prstGeom prst="rect">
            <a:avLst/>
          </a:prstGeom>
        </p:spPr>
      </p:pic>
      <p:pic>
        <p:nvPicPr>
          <p:cNvPr id="17" name="Picture 17">
            <a:hlinkClick r:id="rId28" action="ppaction://hlinksldjump"/>
          </p:cNvPr>
          <p:cNvPicPr>
            <a:picLocks noChangeAspect="1"/>
          </p:cNvPicPr>
          <p:nvPr/>
        </p:nvPicPr>
        <p:blipFill>
          <a:blip r:embed="rId29" cstate="email">
            <a:extLst>
              <a:ext uri="{28A0092B-C50C-407E-A947-70E740481C1C}">
                <a14:useLocalDpi xmlns:a14="http://schemas.microsoft.com/office/drawing/2010/main"/>
              </a:ext>
            </a:extLst>
          </a:blip>
          <a:srcRect/>
          <a:stretch>
            <a:fillRect/>
          </a:stretch>
        </p:blipFill>
        <p:spPr>
          <a:xfrm>
            <a:off x="16942351" y="357613"/>
            <a:ext cx="1345649" cy="1280687"/>
          </a:xfrm>
          <a:prstGeom prst="rect">
            <a:avLst/>
          </a:prstGeom>
        </p:spPr>
      </p:pic>
      <p:grpSp>
        <p:nvGrpSpPr>
          <p:cNvPr id="18" name="Group 18"/>
          <p:cNvGrpSpPr/>
          <p:nvPr/>
        </p:nvGrpSpPr>
        <p:grpSpPr>
          <a:xfrm>
            <a:off x="4940029" y="3308072"/>
            <a:ext cx="2375171" cy="2643490"/>
            <a:chOff x="0" y="-201856"/>
            <a:chExt cx="3166895" cy="3524653"/>
          </a:xfrm>
        </p:grpSpPr>
        <p:grpSp>
          <p:nvGrpSpPr>
            <p:cNvPr id="19" name="Group 19"/>
            <p:cNvGrpSpPr/>
            <p:nvPr/>
          </p:nvGrpSpPr>
          <p:grpSpPr>
            <a:xfrm>
              <a:off x="0" y="0"/>
              <a:ext cx="3166895" cy="3322797"/>
              <a:chOff x="0" y="0"/>
              <a:chExt cx="3133810" cy="3288083"/>
            </a:xfrm>
          </p:grpSpPr>
          <p:sp>
            <p:nvSpPr>
              <p:cNvPr id="20" name="Freeform 20">
                <a:hlinkClick r:id="rId30" action="ppaction://hlinksldjump"/>
              </p:cNvPr>
              <p:cNvSpPr/>
              <p:nvPr/>
            </p:nvSpPr>
            <p:spPr>
              <a:xfrm>
                <a:off x="0" y="0"/>
                <a:ext cx="3133810" cy="3288083"/>
              </a:xfrm>
              <a:custGeom>
                <a:avLst/>
                <a:gdLst/>
                <a:ahLst/>
                <a:cxnLst/>
                <a:rect l="l" t="t" r="r" b="b"/>
                <a:pathLst>
                  <a:path w="3133810" h="3288083">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3"/>
                      <a:pt x="3009350" y="3288083"/>
                    </a:cubicBezTo>
                    <a:close/>
                  </a:path>
                </a:pathLst>
              </a:custGeom>
              <a:solidFill>
                <a:srgbClr val="DBD0B3"/>
              </a:solidFill>
            </p:spPr>
          </p:sp>
        </p:grpSp>
        <p:sp>
          <p:nvSpPr>
            <p:cNvPr id="21" name="TextBox 21"/>
            <p:cNvSpPr txBox="1"/>
            <p:nvPr/>
          </p:nvSpPr>
          <p:spPr>
            <a:xfrm>
              <a:off x="302589" y="1626436"/>
              <a:ext cx="2537854" cy="991724"/>
            </a:xfrm>
            <a:prstGeom prst="rect">
              <a:avLst/>
            </a:prstGeom>
          </p:spPr>
          <p:txBody>
            <a:bodyPr lIns="0" tIns="0" rIns="0" bIns="0" rtlCol="0" anchor="t">
              <a:spAutoFit/>
            </a:bodyPr>
            <a:lstStyle/>
            <a:p>
              <a:pPr marL="0" lvl="0" indent="0" algn="l">
                <a:lnSpc>
                  <a:spcPts val="2939"/>
                </a:lnSpc>
                <a:spcBef>
                  <a:spcPct val="0"/>
                </a:spcBef>
              </a:pPr>
              <a:r>
                <a:rPr lang="en-US" sz="2260" spc="-67" dirty="0" err="1">
                  <a:solidFill>
                    <a:srgbClr val="741A1F"/>
                  </a:solidFill>
                  <a:latin typeface="Comic Sans MS" pitchFamily="66" charset="0"/>
                </a:rPr>
                <a:t>Pengertian</a:t>
              </a:r>
              <a:r>
                <a:rPr lang="en-US" sz="2260" spc="-67" dirty="0">
                  <a:solidFill>
                    <a:srgbClr val="741A1F"/>
                  </a:solidFill>
                  <a:latin typeface="Comic Sans MS" pitchFamily="66" charset="0"/>
                </a:rPr>
                <a:t> </a:t>
              </a:r>
              <a:r>
                <a:rPr lang="en-US" sz="2260" spc="-67" dirty="0" err="1">
                  <a:solidFill>
                    <a:srgbClr val="741A1F"/>
                  </a:solidFill>
                  <a:latin typeface="Comic Sans MS" pitchFamily="66" charset="0"/>
                </a:rPr>
                <a:t>Uang</a:t>
              </a:r>
              <a:endParaRPr lang="en-US" sz="2260" spc="-67" dirty="0">
                <a:solidFill>
                  <a:srgbClr val="741A1F"/>
                </a:solidFill>
                <a:latin typeface="Comic Sans MS" pitchFamily="66" charset="0"/>
              </a:endParaRPr>
            </a:p>
          </p:txBody>
        </p:sp>
        <p:sp>
          <p:nvSpPr>
            <p:cNvPr id="22" name="TextBox 22">
              <a:hlinkClick r:id="rId30" action="ppaction://hlinksldjump"/>
            </p:cNvPr>
            <p:cNvSpPr txBox="1"/>
            <p:nvPr/>
          </p:nvSpPr>
          <p:spPr>
            <a:xfrm>
              <a:off x="302589" y="-201856"/>
              <a:ext cx="1975626" cy="2068942"/>
            </a:xfrm>
            <a:prstGeom prst="rect">
              <a:avLst/>
            </a:prstGeom>
          </p:spPr>
          <p:txBody>
            <a:bodyPr lIns="0" tIns="0" rIns="0" bIns="0" rtlCol="0" anchor="t">
              <a:spAutoFit/>
            </a:bodyPr>
            <a:lstStyle/>
            <a:p>
              <a:pPr marL="0" lvl="1" indent="0">
                <a:lnSpc>
                  <a:spcPts val="12105"/>
                </a:lnSpc>
                <a:spcBef>
                  <a:spcPct val="0"/>
                </a:spcBef>
              </a:pPr>
              <a:r>
                <a:rPr lang="en-US" sz="7710" u="none" spc="239" dirty="0">
                  <a:solidFill>
                    <a:srgbClr val="741A1F"/>
                  </a:solidFill>
                  <a:latin typeface="Forte" pitchFamily="66" charset="0"/>
                </a:rPr>
                <a:t>01</a:t>
              </a:r>
            </a:p>
          </p:txBody>
        </p:sp>
      </p:grpSp>
      <p:grpSp>
        <p:nvGrpSpPr>
          <p:cNvPr id="23" name="Group 23"/>
          <p:cNvGrpSpPr/>
          <p:nvPr/>
        </p:nvGrpSpPr>
        <p:grpSpPr>
          <a:xfrm>
            <a:off x="7988029" y="3308072"/>
            <a:ext cx="2375171" cy="2643490"/>
            <a:chOff x="0" y="-201856"/>
            <a:chExt cx="3166895" cy="3524653"/>
          </a:xfrm>
        </p:grpSpPr>
        <p:grpSp>
          <p:nvGrpSpPr>
            <p:cNvPr id="24" name="Group 24"/>
            <p:cNvGrpSpPr/>
            <p:nvPr/>
          </p:nvGrpSpPr>
          <p:grpSpPr>
            <a:xfrm>
              <a:off x="0" y="0"/>
              <a:ext cx="3166895" cy="3322797"/>
              <a:chOff x="0" y="0"/>
              <a:chExt cx="3133810" cy="3288083"/>
            </a:xfrm>
          </p:grpSpPr>
          <p:sp>
            <p:nvSpPr>
              <p:cNvPr id="25" name="Freeform 25">
                <a:hlinkClick r:id="rId31" action="ppaction://hlinksldjump"/>
              </p:cNvPr>
              <p:cNvSpPr/>
              <p:nvPr/>
            </p:nvSpPr>
            <p:spPr>
              <a:xfrm>
                <a:off x="0" y="0"/>
                <a:ext cx="3133810" cy="3288083"/>
              </a:xfrm>
              <a:custGeom>
                <a:avLst/>
                <a:gdLst/>
                <a:ahLst/>
                <a:cxnLst/>
                <a:rect l="l" t="t" r="r" b="b"/>
                <a:pathLst>
                  <a:path w="3133810" h="3288083">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3"/>
                      <a:pt x="3009350" y="3288083"/>
                    </a:cubicBezTo>
                    <a:close/>
                  </a:path>
                </a:pathLst>
              </a:custGeom>
              <a:solidFill>
                <a:srgbClr val="DBD0B3"/>
              </a:solidFill>
            </p:spPr>
          </p:sp>
        </p:grpSp>
        <p:sp>
          <p:nvSpPr>
            <p:cNvPr id="26" name="TextBox 26"/>
            <p:cNvSpPr txBox="1"/>
            <p:nvPr/>
          </p:nvSpPr>
          <p:spPr>
            <a:xfrm>
              <a:off x="302589" y="-201856"/>
              <a:ext cx="2098639" cy="2068942"/>
            </a:xfrm>
            <a:prstGeom prst="rect">
              <a:avLst/>
            </a:prstGeom>
          </p:spPr>
          <p:txBody>
            <a:bodyPr lIns="0" tIns="0" rIns="0" bIns="0" rtlCol="0" anchor="t">
              <a:spAutoFit/>
            </a:bodyPr>
            <a:lstStyle/>
            <a:p>
              <a:pPr marL="0" lvl="1" indent="0">
                <a:lnSpc>
                  <a:spcPts val="12105"/>
                </a:lnSpc>
                <a:spcBef>
                  <a:spcPct val="0"/>
                </a:spcBef>
              </a:pPr>
              <a:r>
                <a:rPr lang="en-US" sz="7710" u="none" spc="239" dirty="0">
                  <a:solidFill>
                    <a:srgbClr val="741A1F"/>
                  </a:solidFill>
                  <a:latin typeface="Forte" pitchFamily="66" charset="0"/>
                </a:rPr>
                <a:t>02</a:t>
              </a:r>
            </a:p>
          </p:txBody>
        </p:sp>
        <p:sp>
          <p:nvSpPr>
            <p:cNvPr id="27" name="TextBox 27"/>
            <p:cNvSpPr txBox="1"/>
            <p:nvPr/>
          </p:nvSpPr>
          <p:spPr>
            <a:xfrm>
              <a:off x="302589" y="1626436"/>
              <a:ext cx="2537854" cy="991724"/>
            </a:xfrm>
            <a:prstGeom prst="rect">
              <a:avLst/>
            </a:prstGeom>
          </p:spPr>
          <p:txBody>
            <a:bodyPr lIns="0" tIns="0" rIns="0" bIns="0" rtlCol="0" anchor="t">
              <a:spAutoFit/>
            </a:bodyPr>
            <a:lstStyle/>
            <a:p>
              <a:pPr marL="0" lvl="0" indent="0" algn="l">
                <a:lnSpc>
                  <a:spcPts val="2939"/>
                </a:lnSpc>
                <a:spcBef>
                  <a:spcPct val="0"/>
                </a:spcBef>
              </a:pPr>
              <a:r>
                <a:rPr lang="en-US" sz="2260" spc="-67" dirty="0" err="1">
                  <a:solidFill>
                    <a:srgbClr val="741A1F"/>
                  </a:solidFill>
                  <a:latin typeface="Comic Sans MS" pitchFamily="66" charset="0"/>
                </a:rPr>
                <a:t>Pengertian</a:t>
              </a:r>
              <a:r>
                <a:rPr lang="en-US" sz="2260" spc="-67" dirty="0">
                  <a:solidFill>
                    <a:srgbClr val="741A1F"/>
                  </a:solidFill>
                  <a:latin typeface="Comic Sans MS" pitchFamily="66" charset="0"/>
                </a:rPr>
                <a:t> Mata </a:t>
              </a:r>
              <a:r>
                <a:rPr lang="en-US" sz="2260" spc="-67" dirty="0" err="1">
                  <a:solidFill>
                    <a:srgbClr val="741A1F"/>
                  </a:solidFill>
                  <a:latin typeface="Comic Sans MS" pitchFamily="66" charset="0"/>
                </a:rPr>
                <a:t>Uang</a:t>
              </a:r>
              <a:endParaRPr lang="en-US" sz="2260" spc="-67" dirty="0">
                <a:solidFill>
                  <a:srgbClr val="741A1F"/>
                </a:solidFill>
                <a:latin typeface="Comic Sans MS" pitchFamily="66" charset="0"/>
              </a:endParaRPr>
            </a:p>
          </p:txBody>
        </p:sp>
      </p:grpSp>
      <p:grpSp>
        <p:nvGrpSpPr>
          <p:cNvPr id="28" name="Group 28"/>
          <p:cNvGrpSpPr/>
          <p:nvPr/>
        </p:nvGrpSpPr>
        <p:grpSpPr>
          <a:xfrm>
            <a:off x="11036029" y="3308072"/>
            <a:ext cx="2375171" cy="2643490"/>
            <a:chOff x="0" y="-201856"/>
            <a:chExt cx="3166895" cy="3524653"/>
          </a:xfrm>
        </p:grpSpPr>
        <p:grpSp>
          <p:nvGrpSpPr>
            <p:cNvPr id="29" name="Group 29"/>
            <p:cNvGrpSpPr/>
            <p:nvPr/>
          </p:nvGrpSpPr>
          <p:grpSpPr>
            <a:xfrm>
              <a:off x="0" y="0"/>
              <a:ext cx="3166895" cy="3322797"/>
              <a:chOff x="0" y="0"/>
              <a:chExt cx="3133810" cy="3288083"/>
            </a:xfrm>
          </p:grpSpPr>
          <p:sp>
            <p:nvSpPr>
              <p:cNvPr id="30" name="Freeform 30">
                <a:hlinkClick r:id="rId32" action="ppaction://hlinksldjump"/>
              </p:cNvPr>
              <p:cNvSpPr/>
              <p:nvPr/>
            </p:nvSpPr>
            <p:spPr>
              <a:xfrm>
                <a:off x="0" y="0"/>
                <a:ext cx="3133810" cy="3288083"/>
              </a:xfrm>
              <a:custGeom>
                <a:avLst/>
                <a:gdLst/>
                <a:ahLst/>
                <a:cxnLst/>
                <a:rect l="l" t="t" r="r" b="b"/>
                <a:pathLst>
                  <a:path w="3133810" h="3288083">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3"/>
                      <a:pt x="3009350" y="3288083"/>
                    </a:cubicBezTo>
                    <a:close/>
                  </a:path>
                </a:pathLst>
              </a:custGeom>
              <a:solidFill>
                <a:srgbClr val="DBD0B3"/>
              </a:solidFill>
            </p:spPr>
          </p:sp>
        </p:grpSp>
        <p:sp>
          <p:nvSpPr>
            <p:cNvPr id="31" name="TextBox 31"/>
            <p:cNvSpPr txBox="1"/>
            <p:nvPr/>
          </p:nvSpPr>
          <p:spPr>
            <a:xfrm>
              <a:off x="302589" y="-201856"/>
              <a:ext cx="1955123" cy="2068942"/>
            </a:xfrm>
            <a:prstGeom prst="rect">
              <a:avLst/>
            </a:prstGeom>
          </p:spPr>
          <p:txBody>
            <a:bodyPr lIns="0" tIns="0" rIns="0" bIns="0" rtlCol="0" anchor="t">
              <a:spAutoFit/>
            </a:bodyPr>
            <a:lstStyle/>
            <a:p>
              <a:pPr marL="0" lvl="1" indent="0">
                <a:lnSpc>
                  <a:spcPts val="12105"/>
                </a:lnSpc>
                <a:spcBef>
                  <a:spcPct val="0"/>
                </a:spcBef>
              </a:pPr>
              <a:r>
                <a:rPr lang="en-US" sz="7710" u="none" spc="239" dirty="0">
                  <a:solidFill>
                    <a:srgbClr val="741A1F"/>
                  </a:solidFill>
                  <a:latin typeface="Forte" pitchFamily="66" charset="0"/>
                </a:rPr>
                <a:t>03</a:t>
              </a:r>
            </a:p>
          </p:txBody>
        </p:sp>
        <p:sp>
          <p:nvSpPr>
            <p:cNvPr id="32" name="TextBox 32"/>
            <p:cNvSpPr txBox="1"/>
            <p:nvPr/>
          </p:nvSpPr>
          <p:spPr>
            <a:xfrm>
              <a:off x="118895" y="1645616"/>
              <a:ext cx="3015602" cy="1487587"/>
            </a:xfrm>
            <a:prstGeom prst="rect">
              <a:avLst/>
            </a:prstGeom>
          </p:spPr>
          <p:txBody>
            <a:bodyPr wrap="square" lIns="0" tIns="0" rIns="0" bIns="0" rtlCol="0" anchor="t">
              <a:spAutoFit/>
            </a:bodyPr>
            <a:lstStyle/>
            <a:p>
              <a:pPr marL="0" lvl="0" indent="0" algn="l">
                <a:lnSpc>
                  <a:spcPts val="2939"/>
                </a:lnSpc>
                <a:spcBef>
                  <a:spcPct val="0"/>
                </a:spcBef>
              </a:pPr>
              <a:r>
                <a:rPr lang="en-US" sz="2000" spc="-67" dirty="0" err="1">
                  <a:solidFill>
                    <a:srgbClr val="741A1F"/>
                  </a:solidFill>
                  <a:latin typeface="Comic Sans MS" pitchFamily="66" charset="0"/>
                </a:rPr>
                <a:t>Mengapa</a:t>
              </a:r>
              <a:r>
                <a:rPr lang="en-US" sz="2000" spc="-67" dirty="0">
                  <a:solidFill>
                    <a:srgbClr val="741A1F"/>
                  </a:solidFill>
                  <a:latin typeface="Comic Sans MS" pitchFamily="66" charset="0"/>
                </a:rPr>
                <a:t> Mata </a:t>
              </a:r>
              <a:r>
                <a:rPr lang="en-US" sz="2000" spc="-67" dirty="0" err="1">
                  <a:solidFill>
                    <a:srgbClr val="741A1F"/>
                  </a:solidFill>
                  <a:latin typeface="Comic Sans MS" pitchFamily="66" charset="0"/>
                </a:rPr>
                <a:t>Uang</a:t>
              </a:r>
              <a:r>
                <a:rPr lang="en-US" sz="2000" spc="-67" dirty="0">
                  <a:solidFill>
                    <a:srgbClr val="741A1F"/>
                  </a:solidFill>
                  <a:latin typeface="Comic Sans MS" pitchFamily="66" charset="0"/>
                </a:rPr>
                <a:t> di </a:t>
              </a:r>
              <a:r>
                <a:rPr lang="en-US" sz="2000" spc="-67" dirty="0" err="1">
                  <a:solidFill>
                    <a:srgbClr val="741A1F"/>
                  </a:solidFill>
                  <a:latin typeface="Comic Sans MS" pitchFamily="66" charset="0"/>
                </a:rPr>
                <a:t>Setiap</a:t>
              </a:r>
              <a:r>
                <a:rPr lang="en-US" sz="2000" spc="-67" dirty="0">
                  <a:solidFill>
                    <a:srgbClr val="741A1F"/>
                  </a:solidFill>
                  <a:latin typeface="Comic Sans MS" pitchFamily="66" charset="0"/>
                </a:rPr>
                <a:t> Negara </a:t>
              </a:r>
              <a:r>
                <a:rPr lang="en-US" sz="2000" spc="-67" dirty="0" err="1">
                  <a:solidFill>
                    <a:srgbClr val="741A1F"/>
                  </a:solidFill>
                  <a:latin typeface="Comic Sans MS" pitchFamily="66" charset="0"/>
                </a:rPr>
                <a:t>Berbeda</a:t>
              </a:r>
              <a:r>
                <a:rPr lang="en-US" sz="2000" spc="-67" dirty="0">
                  <a:solidFill>
                    <a:srgbClr val="741A1F"/>
                  </a:solidFill>
                  <a:latin typeface="Comic Sans MS" pitchFamily="66" charset="0"/>
                </a:rPr>
                <a:t>?</a:t>
              </a:r>
            </a:p>
          </p:txBody>
        </p:sp>
      </p:grpSp>
      <p:grpSp>
        <p:nvGrpSpPr>
          <p:cNvPr id="33" name="Group 33"/>
          <p:cNvGrpSpPr/>
          <p:nvPr/>
        </p:nvGrpSpPr>
        <p:grpSpPr>
          <a:xfrm>
            <a:off x="9296400" y="6123343"/>
            <a:ext cx="2375171" cy="2643490"/>
            <a:chOff x="0" y="-201856"/>
            <a:chExt cx="3166895" cy="3524653"/>
          </a:xfrm>
        </p:grpSpPr>
        <p:grpSp>
          <p:nvGrpSpPr>
            <p:cNvPr id="34" name="Group 34"/>
            <p:cNvGrpSpPr/>
            <p:nvPr/>
          </p:nvGrpSpPr>
          <p:grpSpPr>
            <a:xfrm>
              <a:off x="0" y="0"/>
              <a:ext cx="3166895" cy="3322797"/>
              <a:chOff x="0" y="0"/>
              <a:chExt cx="3133810" cy="3288083"/>
            </a:xfrm>
          </p:grpSpPr>
          <p:sp>
            <p:nvSpPr>
              <p:cNvPr id="35" name="Freeform 35">
                <a:hlinkClick r:id="rId33" action="ppaction://hlinksldjump"/>
              </p:cNvPr>
              <p:cNvSpPr/>
              <p:nvPr/>
            </p:nvSpPr>
            <p:spPr>
              <a:xfrm>
                <a:off x="0" y="0"/>
                <a:ext cx="3133810" cy="3288083"/>
              </a:xfrm>
              <a:custGeom>
                <a:avLst/>
                <a:gdLst/>
                <a:ahLst/>
                <a:cxnLst/>
                <a:rect l="l" t="t" r="r" b="b"/>
                <a:pathLst>
                  <a:path w="3133810" h="3288083">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3"/>
                      <a:pt x="3009350" y="3288083"/>
                    </a:cubicBezTo>
                    <a:close/>
                  </a:path>
                </a:pathLst>
              </a:custGeom>
              <a:solidFill>
                <a:srgbClr val="DBD0B3"/>
              </a:solidFill>
            </p:spPr>
          </p:sp>
        </p:grpSp>
        <p:sp>
          <p:nvSpPr>
            <p:cNvPr id="36" name="TextBox 36"/>
            <p:cNvSpPr txBox="1"/>
            <p:nvPr/>
          </p:nvSpPr>
          <p:spPr>
            <a:xfrm>
              <a:off x="302589" y="-201856"/>
              <a:ext cx="2098639" cy="2068942"/>
            </a:xfrm>
            <a:prstGeom prst="rect">
              <a:avLst/>
            </a:prstGeom>
          </p:spPr>
          <p:txBody>
            <a:bodyPr lIns="0" tIns="0" rIns="0" bIns="0" rtlCol="0" anchor="t">
              <a:spAutoFit/>
            </a:bodyPr>
            <a:lstStyle/>
            <a:p>
              <a:pPr marL="0" lvl="1" indent="0">
                <a:lnSpc>
                  <a:spcPts val="12105"/>
                </a:lnSpc>
                <a:spcBef>
                  <a:spcPct val="0"/>
                </a:spcBef>
              </a:pPr>
              <a:r>
                <a:rPr lang="en-US" sz="7710" u="none" spc="239" dirty="0">
                  <a:solidFill>
                    <a:srgbClr val="741A1F"/>
                  </a:solidFill>
                  <a:latin typeface="Forte" pitchFamily="66" charset="0"/>
                </a:rPr>
                <a:t>05</a:t>
              </a:r>
            </a:p>
          </p:txBody>
        </p:sp>
        <p:sp>
          <p:nvSpPr>
            <p:cNvPr id="37" name="TextBox 37"/>
            <p:cNvSpPr txBox="1"/>
            <p:nvPr/>
          </p:nvSpPr>
          <p:spPr>
            <a:xfrm>
              <a:off x="203200" y="1626436"/>
              <a:ext cx="2864306" cy="1487587"/>
            </a:xfrm>
            <a:prstGeom prst="rect">
              <a:avLst/>
            </a:prstGeom>
          </p:spPr>
          <p:txBody>
            <a:bodyPr wrap="square" lIns="0" tIns="0" rIns="0" bIns="0" rtlCol="0" anchor="t">
              <a:spAutoFit/>
            </a:bodyPr>
            <a:lstStyle/>
            <a:p>
              <a:pPr marL="0" lvl="0" indent="0" algn="l">
                <a:lnSpc>
                  <a:spcPts val="2939"/>
                </a:lnSpc>
                <a:spcBef>
                  <a:spcPct val="0"/>
                </a:spcBef>
              </a:pPr>
              <a:r>
                <a:rPr lang="en-US" sz="2260" spc="-67" dirty="0" err="1">
                  <a:solidFill>
                    <a:srgbClr val="741A1F"/>
                  </a:solidFill>
                  <a:latin typeface="Comic Sans MS" pitchFamily="66" charset="0"/>
                </a:rPr>
                <a:t>Nilai</a:t>
              </a:r>
              <a:r>
                <a:rPr lang="en-US" sz="2260" spc="-67" dirty="0">
                  <a:solidFill>
                    <a:srgbClr val="741A1F"/>
                  </a:solidFill>
                  <a:latin typeface="Comic Sans MS" pitchFamily="66" charset="0"/>
                </a:rPr>
                <a:t> Mata </a:t>
              </a:r>
              <a:r>
                <a:rPr lang="en-US" sz="2260" spc="-67" dirty="0" err="1">
                  <a:solidFill>
                    <a:srgbClr val="741A1F"/>
                  </a:solidFill>
                  <a:latin typeface="Comic Sans MS" pitchFamily="66" charset="0"/>
                </a:rPr>
                <a:t>Uang</a:t>
              </a:r>
              <a:r>
                <a:rPr lang="en-US" sz="2260" spc="-67" dirty="0">
                  <a:solidFill>
                    <a:srgbClr val="741A1F"/>
                  </a:solidFill>
                  <a:latin typeface="Comic Sans MS" pitchFamily="66" charset="0"/>
                </a:rPr>
                <a:t> Paling </a:t>
              </a:r>
              <a:r>
                <a:rPr lang="en-US" sz="2260" spc="-67" dirty="0" err="1">
                  <a:solidFill>
                    <a:srgbClr val="741A1F"/>
                  </a:solidFill>
                  <a:latin typeface="Comic Sans MS" pitchFamily="66" charset="0"/>
                </a:rPr>
                <a:t>Tinggi</a:t>
              </a:r>
              <a:r>
                <a:rPr lang="en-US" sz="2260" spc="-67" dirty="0">
                  <a:solidFill>
                    <a:srgbClr val="741A1F"/>
                  </a:solidFill>
                  <a:latin typeface="Comic Sans MS" pitchFamily="66" charset="0"/>
                </a:rPr>
                <a:t> </a:t>
              </a:r>
              <a:r>
                <a:rPr lang="en-US" sz="2260" spc="-67" dirty="0" err="1">
                  <a:solidFill>
                    <a:srgbClr val="741A1F"/>
                  </a:solidFill>
                  <a:latin typeface="Comic Sans MS" pitchFamily="66" charset="0"/>
                </a:rPr>
                <a:t>dan</a:t>
              </a:r>
              <a:r>
                <a:rPr lang="en-US" sz="2260" spc="-67" dirty="0">
                  <a:solidFill>
                    <a:srgbClr val="741A1F"/>
                  </a:solidFill>
                  <a:latin typeface="Comic Sans MS" pitchFamily="66" charset="0"/>
                </a:rPr>
                <a:t> </a:t>
              </a:r>
              <a:r>
                <a:rPr lang="en-US" sz="2260" spc="-67" dirty="0" err="1">
                  <a:solidFill>
                    <a:srgbClr val="741A1F"/>
                  </a:solidFill>
                  <a:latin typeface="Comic Sans MS" pitchFamily="66" charset="0"/>
                </a:rPr>
                <a:t>Rendah</a:t>
              </a:r>
              <a:endParaRPr lang="en-US" sz="2260" spc="-67" dirty="0">
                <a:solidFill>
                  <a:srgbClr val="741A1F"/>
                </a:solidFill>
                <a:latin typeface="Comic Sans MS" pitchFamily="66" charset="0"/>
              </a:endParaRPr>
            </a:p>
          </p:txBody>
        </p:sp>
      </p:grpSp>
      <p:grpSp>
        <p:nvGrpSpPr>
          <p:cNvPr id="38" name="Group 38"/>
          <p:cNvGrpSpPr/>
          <p:nvPr/>
        </p:nvGrpSpPr>
        <p:grpSpPr>
          <a:xfrm>
            <a:off x="6311629" y="6089962"/>
            <a:ext cx="2375171" cy="2643490"/>
            <a:chOff x="0" y="-201856"/>
            <a:chExt cx="3166895" cy="3524653"/>
          </a:xfrm>
        </p:grpSpPr>
        <p:grpSp>
          <p:nvGrpSpPr>
            <p:cNvPr id="39" name="Group 39"/>
            <p:cNvGrpSpPr/>
            <p:nvPr/>
          </p:nvGrpSpPr>
          <p:grpSpPr>
            <a:xfrm>
              <a:off x="0" y="0"/>
              <a:ext cx="3166895" cy="3322797"/>
              <a:chOff x="0" y="0"/>
              <a:chExt cx="3133810" cy="3288083"/>
            </a:xfrm>
          </p:grpSpPr>
          <p:sp>
            <p:nvSpPr>
              <p:cNvPr id="40" name="Freeform 40">
                <a:hlinkClick r:id="rId34" action="ppaction://hlinksldjump"/>
              </p:cNvPr>
              <p:cNvSpPr/>
              <p:nvPr/>
            </p:nvSpPr>
            <p:spPr>
              <a:xfrm>
                <a:off x="0" y="0"/>
                <a:ext cx="3133810" cy="3288083"/>
              </a:xfrm>
              <a:custGeom>
                <a:avLst/>
                <a:gdLst/>
                <a:ahLst/>
                <a:cxnLst/>
                <a:rect l="l" t="t" r="r" b="b"/>
                <a:pathLst>
                  <a:path w="3133810" h="3288083">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3"/>
                      <a:pt x="3009350" y="3288083"/>
                    </a:cubicBezTo>
                    <a:close/>
                  </a:path>
                </a:pathLst>
              </a:custGeom>
              <a:solidFill>
                <a:srgbClr val="DBD0B3"/>
              </a:solidFill>
            </p:spPr>
          </p:sp>
        </p:grpSp>
        <p:sp>
          <p:nvSpPr>
            <p:cNvPr id="41" name="TextBox 41"/>
            <p:cNvSpPr txBox="1"/>
            <p:nvPr/>
          </p:nvSpPr>
          <p:spPr>
            <a:xfrm>
              <a:off x="403381" y="-201856"/>
              <a:ext cx="1873114" cy="2068942"/>
            </a:xfrm>
            <a:prstGeom prst="rect">
              <a:avLst/>
            </a:prstGeom>
          </p:spPr>
          <p:txBody>
            <a:bodyPr lIns="0" tIns="0" rIns="0" bIns="0" rtlCol="0" anchor="t">
              <a:spAutoFit/>
            </a:bodyPr>
            <a:lstStyle/>
            <a:p>
              <a:pPr marL="0" lvl="1" indent="0">
                <a:lnSpc>
                  <a:spcPts val="12105"/>
                </a:lnSpc>
                <a:spcBef>
                  <a:spcPct val="0"/>
                </a:spcBef>
              </a:pPr>
              <a:r>
                <a:rPr lang="en-US" sz="7710" u="none" spc="239" dirty="0">
                  <a:solidFill>
                    <a:srgbClr val="741A1F"/>
                  </a:solidFill>
                  <a:latin typeface="Forte" pitchFamily="66" charset="0"/>
                </a:rPr>
                <a:t>04</a:t>
              </a:r>
            </a:p>
          </p:txBody>
        </p:sp>
        <p:sp>
          <p:nvSpPr>
            <p:cNvPr id="42" name="TextBox 42"/>
            <p:cNvSpPr txBox="1"/>
            <p:nvPr/>
          </p:nvSpPr>
          <p:spPr>
            <a:xfrm>
              <a:off x="403381" y="1632824"/>
              <a:ext cx="2537854" cy="1476191"/>
            </a:xfrm>
            <a:prstGeom prst="rect">
              <a:avLst/>
            </a:prstGeom>
          </p:spPr>
          <p:txBody>
            <a:bodyPr lIns="0" tIns="0" rIns="0" bIns="0" rtlCol="0" anchor="t">
              <a:spAutoFit/>
            </a:bodyPr>
            <a:lstStyle/>
            <a:p>
              <a:pPr marL="0" lvl="0" indent="0" algn="l">
                <a:lnSpc>
                  <a:spcPts val="2939"/>
                </a:lnSpc>
                <a:spcBef>
                  <a:spcPct val="0"/>
                </a:spcBef>
              </a:pPr>
              <a:r>
                <a:rPr lang="en-US" sz="2260" spc="-67" dirty="0">
                  <a:solidFill>
                    <a:srgbClr val="741A1F"/>
                  </a:solidFill>
                  <a:latin typeface="Comic Sans MS" pitchFamily="66" charset="0"/>
                </a:rPr>
                <a:t>Mata </a:t>
              </a:r>
              <a:r>
                <a:rPr lang="en-US" sz="2260" spc="-67" dirty="0" err="1">
                  <a:solidFill>
                    <a:srgbClr val="741A1F"/>
                  </a:solidFill>
                  <a:latin typeface="Comic Sans MS" pitchFamily="66" charset="0"/>
                </a:rPr>
                <a:t>Uang</a:t>
              </a:r>
              <a:r>
                <a:rPr lang="en-US" sz="2260" spc="-67" dirty="0">
                  <a:solidFill>
                    <a:srgbClr val="741A1F"/>
                  </a:solidFill>
                  <a:latin typeface="Comic Sans MS" pitchFamily="66" charset="0"/>
                </a:rPr>
                <a:t> Negara di </a:t>
              </a:r>
              <a:r>
                <a:rPr lang="en-US" sz="2260" spc="-67" dirty="0" err="1">
                  <a:solidFill>
                    <a:srgbClr val="741A1F"/>
                  </a:solidFill>
                  <a:latin typeface="Comic Sans MS" pitchFamily="66" charset="0"/>
                </a:rPr>
                <a:t>Dunia</a:t>
              </a:r>
              <a:endParaRPr lang="en-US" sz="2260" spc="-67" dirty="0">
                <a:solidFill>
                  <a:srgbClr val="741A1F"/>
                </a:solidFill>
                <a:latin typeface="Comic Sans MS" pitchFamily="66" charset="0"/>
              </a:endParaRPr>
            </a:p>
          </p:txBody>
        </p:sp>
      </p:grpSp>
      <p:pic>
        <p:nvPicPr>
          <p:cNvPr id="48" name="Picture 48">
            <a:hlinkClick r:id="rId35" action="ppaction://hlinksldjump"/>
          </p:cNvPr>
          <p:cNvPicPr>
            <a:picLocks noChangeAspect="1"/>
          </p:cNvPicPr>
          <p:nvPr/>
        </p:nvPicPr>
        <p:blipFill>
          <a:blip r:embed="rId36"/>
          <a:srcRect/>
          <a:stretch>
            <a:fillRect/>
          </a:stretch>
        </p:blipFill>
        <p:spPr>
          <a:xfrm>
            <a:off x="182385" y="189062"/>
            <a:ext cx="1447245" cy="1447245"/>
          </a:xfrm>
          <a:prstGeom prst="rect">
            <a:avLst/>
          </a:prstGeom>
        </p:spPr>
      </p:pic>
      <p:sp>
        <p:nvSpPr>
          <p:cNvPr id="49" name="TextBox 49"/>
          <p:cNvSpPr txBox="1"/>
          <p:nvPr/>
        </p:nvSpPr>
        <p:spPr>
          <a:xfrm>
            <a:off x="3712371" y="1180351"/>
            <a:ext cx="10156029" cy="2200275"/>
          </a:xfrm>
          <a:prstGeom prst="rect">
            <a:avLst/>
          </a:prstGeom>
        </p:spPr>
        <p:txBody>
          <a:bodyPr wrap="square" lIns="0" tIns="0" rIns="0" bIns="0" rtlCol="0" anchor="t">
            <a:spAutoFit/>
          </a:bodyPr>
          <a:lstStyle/>
          <a:p>
            <a:pPr marL="0" lvl="0" indent="0" algn="ctr">
              <a:lnSpc>
                <a:spcPts val="17280"/>
              </a:lnSpc>
              <a:spcBef>
                <a:spcPct val="0"/>
              </a:spcBef>
            </a:pPr>
            <a:r>
              <a:rPr lang="en-US" sz="14400" dirty="0" err="1">
                <a:solidFill>
                  <a:srgbClr val="741A1F"/>
                </a:solidFill>
                <a:latin typeface="Forte" pitchFamily="66" charset="0"/>
              </a:rPr>
              <a:t>Materi</a:t>
            </a:r>
            <a:endParaRPr lang="en-US" sz="14400" dirty="0">
              <a:solidFill>
                <a:srgbClr val="741A1F"/>
              </a:solidFill>
              <a:latin typeface="Forte" pitchFamily="66" charset="0"/>
            </a:endParaRPr>
          </a:p>
        </p:txBody>
      </p:sp>
      <p:pic>
        <p:nvPicPr>
          <p:cNvPr id="51" name="Picture 16">
            <a:hlinkClick r:id="rId37" action="ppaction://hlinksldjump"/>
          </p:cNvPr>
          <p:cNvPicPr>
            <a:picLocks noChangeAspect="1"/>
          </p:cNvPicPr>
          <p:nvPr/>
        </p:nvPicPr>
        <p:blipFill>
          <a:blip r:embed="rId38"/>
          <a:srcRect/>
          <a:stretch>
            <a:fillRect/>
          </a:stretch>
        </p:blipFill>
        <p:spPr>
          <a:xfrm>
            <a:off x="503710" y="8494577"/>
            <a:ext cx="1374019" cy="1412998"/>
          </a:xfrm>
          <a:prstGeom prst="rect">
            <a:avLst/>
          </a:prstGeom>
        </p:spPr>
      </p:pic>
      <p:pic>
        <p:nvPicPr>
          <p:cNvPr id="52" name="Picture 14">
            <a:hlinkClick r:id="rId30" action="ppaction://hlinksldjump"/>
          </p:cNvPr>
          <p:cNvPicPr>
            <a:picLocks noChangeAspect="1"/>
          </p:cNvPicPr>
          <p:nvPr/>
        </p:nvPicPr>
        <p:blipFill>
          <a:blip r:embed="rId39"/>
          <a:srcRect/>
          <a:stretch>
            <a:fillRect/>
          </a:stretch>
        </p:blipFill>
        <p:spPr>
          <a:xfrm>
            <a:off x="16439011" y="8542729"/>
            <a:ext cx="1364846" cy="1364846"/>
          </a:xfrm>
          <a:prstGeom prst="rect">
            <a:avLst/>
          </a:prstGeom>
        </p:spPr>
      </p:pic>
    </p:spTree>
    <p:custDataLst>
      <p:tags r:id="rId1"/>
    </p:custData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par>
                                <p:cTn id="8" presetID="2" presetClass="entr" presetSubtype="4" fill="hold" nodeType="withEffect">
                                  <p:stCondLst>
                                    <p:cond delay="50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5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50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50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ppt_x"/>
                                          </p:val>
                                        </p:tav>
                                        <p:tav tm="100000">
                                          <p:val>
                                            <p:strVal val="#ppt_x"/>
                                          </p:val>
                                        </p:tav>
                                      </p:tavLst>
                                    </p:anim>
                                    <p:anim calcmode="lin" valueType="num">
                                      <p:cBhvr additive="base">
                                        <p:cTn id="2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249252" y="835088"/>
            <a:ext cx="2750971" cy="2750971"/>
          </a:xfrm>
          <a:prstGeom prst="rect">
            <a:avLst/>
          </a:prstGeom>
        </p:spPr>
      </p:pic>
      <p:pic>
        <p:nvPicPr>
          <p:cNvPr id="7" name="Picture 7"/>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rot="2905390">
            <a:off x="4061667" y="8326396"/>
            <a:ext cx="494161" cy="2690975"/>
          </a:xfrm>
          <a:prstGeom prst="rect">
            <a:avLst/>
          </a:prstGeom>
        </p:spPr>
      </p:pic>
      <p:pic>
        <p:nvPicPr>
          <p:cNvPr id="8" name="Picture 8"/>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573973">
            <a:off x="420115" y="-1037592"/>
            <a:ext cx="4260156" cy="5337325"/>
          </a:xfrm>
          <a:prstGeom prst="rect">
            <a:avLst/>
          </a:prstGeom>
        </p:spPr>
      </p:pic>
      <p:pic>
        <p:nvPicPr>
          <p:cNvPr id="9" name="Picture 9"/>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rot="8530839">
            <a:off x="1377658" y="4880978"/>
            <a:ext cx="494161" cy="2690975"/>
          </a:xfrm>
          <a:prstGeom prst="rect">
            <a:avLst/>
          </a:prstGeom>
        </p:spPr>
      </p:pic>
      <p:pic>
        <p:nvPicPr>
          <p:cNvPr id="10" name="Picture 10"/>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rot="-4894955">
            <a:off x="16688282" y="2728113"/>
            <a:ext cx="657127" cy="3578414"/>
          </a:xfrm>
          <a:prstGeom prst="rect">
            <a:avLst/>
          </a:prstGeom>
        </p:spPr>
      </p:pic>
      <p:pic>
        <p:nvPicPr>
          <p:cNvPr id="11" name="Picture 11"/>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rcRect/>
          <a:stretch>
            <a:fillRect/>
          </a:stretch>
        </p:blipFill>
        <p:spPr>
          <a:xfrm rot="-466187" flipH="1">
            <a:off x="1043668" y="5173477"/>
            <a:ext cx="4094486" cy="5323800"/>
          </a:xfrm>
          <a:prstGeom prst="rect">
            <a:avLst/>
          </a:prstGeom>
        </p:spPr>
      </p:pic>
      <p:pic>
        <p:nvPicPr>
          <p:cNvPr id="12" name="Picture 12"/>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a:off x="15198816" y="5551167"/>
            <a:ext cx="3042986" cy="3042986"/>
          </a:xfrm>
          <a:prstGeom prst="rect">
            <a:avLst/>
          </a:prstGeom>
        </p:spPr>
      </p:pic>
      <p:pic>
        <p:nvPicPr>
          <p:cNvPr id="13" name="Picture 13"/>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rot="-4279549">
            <a:off x="4946167" y="4162179"/>
            <a:ext cx="1066125" cy="908872"/>
          </a:xfrm>
          <a:prstGeom prst="rect">
            <a:avLst/>
          </a:prstGeom>
        </p:spPr>
      </p:pic>
      <p:pic>
        <p:nvPicPr>
          <p:cNvPr id="14" name="Picture 14"/>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rcRect/>
          <a:stretch>
            <a:fillRect/>
          </a:stretch>
        </p:blipFill>
        <p:spPr>
          <a:xfrm>
            <a:off x="11341636" y="1113767"/>
            <a:ext cx="2345769" cy="2345769"/>
          </a:xfrm>
          <a:prstGeom prst="rect">
            <a:avLst/>
          </a:prstGeom>
        </p:spPr>
      </p:pic>
      <p:pic>
        <p:nvPicPr>
          <p:cNvPr id="15" name="Picture 15"/>
          <p:cNvPicPr>
            <a:picLocks noChangeAspect="1"/>
          </p:cNvPicPr>
          <p:nvPr/>
        </p:nvPicPr>
        <p:blipFill>
          <a:blip r:embed="rId21" cstate="email">
            <a:extLst>
              <a:ext uri="{28A0092B-C50C-407E-A947-70E740481C1C}">
                <a14:useLocalDpi xmlns:a14="http://schemas.microsoft.com/office/drawing/2010/main"/>
              </a:ext>
            </a:extLst>
          </a:blip>
          <a:srcRect/>
          <a:stretch>
            <a:fillRect/>
          </a:stretch>
        </p:blipFill>
        <p:spPr>
          <a:xfrm rot="521764">
            <a:off x="12761701" y="16486"/>
            <a:ext cx="4662654" cy="3108436"/>
          </a:xfrm>
          <a:prstGeom prst="rect">
            <a:avLst/>
          </a:prstGeom>
        </p:spPr>
      </p:pic>
      <p:pic>
        <p:nvPicPr>
          <p:cNvPr id="16" name="Picture 16"/>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a:off x="16045685" y="803156"/>
            <a:ext cx="971160" cy="827914"/>
          </a:xfrm>
          <a:prstGeom prst="rect">
            <a:avLst/>
          </a:prstGeom>
        </p:spPr>
      </p:pic>
      <p:pic>
        <p:nvPicPr>
          <p:cNvPr id="17" name="Picture 17"/>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rot="-2700000">
            <a:off x="5240612" y="-954119"/>
            <a:ext cx="657127" cy="3578414"/>
          </a:xfrm>
          <a:prstGeom prst="rect">
            <a:avLst/>
          </a:prstGeom>
        </p:spPr>
      </p:pic>
      <p:pic>
        <p:nvPicPr>
          <p:cNvPr id="18" name="Picture 18"/>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rcRect/>
          <a:stretch>
            <a:fillRect/>
          </a:stretch>
        </p:blipFill>
        <p:spPr>
          <a:xfrm rot="-3397390">
            <a:off x="11298323" y="7527316"/>
            <a:ext cx="936109" cy="798033"/>
          </a:xfrm>
          <a:prstGeom prst="rect">
            <a:avLst/>
          </a:prstGeom>
        </p:spPr>
      </p:pic>
      <p:pic>
        <p:nvPicPr>
          <p:cNvPr id="19" name="Picture 19"/>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xmlns="" r:embed="rId25"/>
              </a:ext>
            </a:extLst>
          </a:blip>
          <a:srcRect/>
          <a:stretch>
            <a:fillRect/>
          </a:stretch>
        </p:blipFill>
        <p:spPr>
          <a:xfrm rot="1007624">
            <a:off x="12938422" y="5686425"/>
            <a:ext cx="3086998" cy="4479813"/>
          </a:xfrm>
          <a:prstGeom prst="rect">
            <a:avLst/>
          </a:prstGeom>
        </p:spPr>
      </p:pic>
      <p:grpSp>
        <p:nvGrpSpPr>
          <p:cNvPr id="20" name="Group 20"/>
          <p:cNvGrpSpPr/>
          <p:nvPr/>
        </p:nvGrpSpPr>
        <p:grpSpPr>
          <a:xfrm>
            <a:off x="4815212" y="1176012"/>
            <a:ext cx="8657575" cy="7490262"/>
            <a:chOff x="0" y="0"/>
            <a:chExt cx="11543434" cy="9987016"/>
          </a:xfrm>
        </p:grpSpPr>
        <p:pic>
          <p:nvPicPr>
            <p:cNvPr id="21" name="Picture 21"/>
            <p:cNvPicPr>
              <a:picLocks noChangeAspect="1"/>
            </p:cNvPicPr>
            <p:nvPr/>
          </p:nvPicPr>
          <p:blipFill>
            <a:blip r:embed="rId26"/>
            <a:srcRect/>
            <a:stretch>
              <a:fillRect/>
            </a:stretch>
          </p:blipFill>
          <p:spPr>
            <a:xfrm>
              <a:off x="0" y="0"/>
              <a:ext cx="11543434" cy="9987016"/>
            </a:xfrm>
            <a:prstGeom prst="rect">
              <a:avLst/>
            </a:prstGeom>
          </p:spPr>
        </p:pic>
        <p:sp>
          <p:nvSpPr>
            <p:cNvPr id="22" name="TextBox 22"/>
            <p:cNvSpPr txBox="1"/>
            <p:nvPr/>
          </p:nvSpPr>
          <p:spPr>
            <a:xfrm>
              <a:off x="1212165" y="2006891"/>
              <a:ext cx="9119103" cy="2983723"/>
            </a:xfrm>
            <a:prstGeom prst="rect">
              <a:avLst/>
            </a:prstGeom>
          </p:spPr>
          <p:txBody>
            <a:bodyPr lIns="0" tIns="0" rIns="0" bIns="0" rtlCol="0" anchor="t">
              <a:spAutoFit/>
            </a:bodyPr>
            <a:lstStyle/>
            <a:p>
              <a:pPr algn="ctr">
                <a:lnSpc>
                  <a:spcPts val="9100"/>
                </a:lnSpc>
              </a:pPr>
              <a:r>
                <a:rPr lang="en-US" sz="6500" dirty="0" err="1">
                  <a:solidFill>
                    <a:srgbClr val="FFFFFF"/>
                  </a:solidFill>
                  <a:latin typeface="Forte" pitchFamily="66" charset="0"/>
                </a:rPr>
                <a:t>Kamu</a:t>
              </a:r>
              <a:r>
                <a:rPr lang="en-US" sz="6500" dirty="0">
                  <a:solidFill>
                    <a:srgbClr val="FFFFFF"/>
                  </a:solidFill>
                  <a:latin typeface="Forte" pitchFamily="66" charset="0"/>
                </a:rPr>
                <a:t> Yakin Mau </a:t>
              </a:r>
              <a:r>
                <a:rPr lang="en-US" sz="6500" dirty="0" err="1">
                  <a:solidFill>
                    <a:srgbClr val="FFFFFF"/>
                  </a:solidFill>
                  <a:latin typeface="Forte" pitchFamily="66" charset="0"/>
                </a:rPr>
                <a:t>Keluar</a:t>
              </a:r>
              <a:r>
                <a:rPr lang="en-US" sz="6500" dirty="0">
                  <a:solidFill>
                    <a:srgbClr val="FFFFFF"/>
                  </a:solidFill>
                  <a:latin typeface="Forte" pitchFamily="66" charset="0"/>
                </a:rPr>
                <a:t>?</a:t>
              </a:r>
            </a:p>
          </p:txBody>
        </p:sp>
      </p:grpSp>
      <p:grpSp>
        <p:nvGrpSpPr>
          <p:cNvPr id="23" name="Group 23"/>
          <p:cNvGrpSpPr/>
          <p:nvPr/>
        </p:nvGrpSpPr>
        <p:grpSpPr>
          <a:xfrm>
            <a:off x="6096950" y="5143500"/>
            <a:ext cx="2818450" cy="1979961"/>
            <a:chOff x="0" y="0"/>
            <a:chExt cx="3757934" cy="2639948"/>
          </a:xfrm>
        </p:grpSpPr>
        <p:pic>
          <p:nvPicPr>
            <p:cNvPr id="24" name="Picture 24">
              <a:hlinkClick r:id="rId27" action="ppaction://hlinksldjump"/>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xmlns="" r:embed="rId29"/>
                </a:ext>
              </a:extLst>
            </a:blip>
            <a:srcRect/>
            <a:stretch>
              <a:fillRect/>
            </a:stretch>
          </p:blipFill>
          <p:spPr>
            <a:xfrm>
              <a:off x="0" y="0"/>
              <a:ext cx="3757934" cy="2639948"/>
            </a:xfrm>
            <a:prstGeom prst="rect">
              <a:avLst/>
            </a:prstGeom>
          </p:spPr>
        </p:pic>
        <p:sp>
          <p:nvSpPr>
            <p:cNvPr id="25" name="TextBox 25">
              <a:hlinkClick r:id="rId27" action="ppaction://hlinksldjump">
                <a:snd r:embed="rId30" name="mixkit-positive-interface-click-1112.wav"/>
              </a:hlinkClick>
            </p:cNvPr>
            <p:cNvSpPr txBox="1"/>
            <p:nvPr/>
          </p:nvSpPr>
          <p:spPr>
            <a:xfrm>
              <a:off x="784651" y="682195"/>
              <a:ext cx="2058883" cy="1193660"/>
            </a:xfrm>
            <a:prstGeom prst="rect">
              <a:avLst/>
            </a:prstGeom>
          </p:spPr>
          <p:txBody>
            <a:bodyPr wrap="square" lIns="0" tIns="0" rIns="0" bIns="0" rtlCol="0" anchor="t">
              <a:spAutoFit/>
            </a:bodyPr>
            <a:lstStyle/>
            <a:p>
              <a:pPr algn="ctr">
                <a:lnSpc>
                  <a:spcPts val="7279"/>
                </a:lnSpc>
              </a:pPr>
              <a:r>
                <a:rPr lang="en-US" sz="6000" b="1" dirty="0">
                  <a:solidFill>
                    <a:srgbClr val="FFFFFF"/>
                  </a:solidFill>
                  <a:latin typeface="Comic Sans MS" pitchFamily="66" charset="0"/>
                </a:rPr>
                <a:t>YES</a:t>
              </a:r>
            </a:p>
          </p:txBody>
        </p:sp>
      </p:grpSp>
      <p:grpSp>
        <p:nvGrpSpPr>
          <p:cNvPr id="26" name="Group 26"/>
          <p:cNvGrpSpPr/>
          <p:nvPr/>
        </p:nvGrpSpPr>
        <p:grpSpPr>
          <a:xfrm>
            <a:off x="9429750" y="5143500"/>
            <a:ext cx="2818450" cy="1979961"/>
            <a:chOff x="0" y="0"/>
            <a:chExt cx="3757934" cy="2639948"/>
          </a:xfrm>
        </p:grpSpPr>
        <p:pic>
          <p:nvPicPr>
            <p:cNvPr id="27" name="Picture 27">
              <a:hlinkClick r:id="rId31" action="ppaction://hlinksldjump"/>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xmlns="" r:embed="rId29"/>
                </a:ext>
              </a:extLst>
            </a:blip>
            <a:srcRect/>
            <a:stretch>
              <a:fillRect/>
            </a:stretch>
          </p:blipFill>
          <p:spPr>
            <a:xfrm>
              <a:off x="0" y="0"/>
              <a:ext cx="3757934" cy="2639948"/>
            </a:xfrm>
            <a:prstGeom prst="rect">
              <a:avLst/>
            </a:prstGeom>
          </p:spPr>
        </p:pic>
        <p:sp>
          <p:nvSpPr>
            <p:cNvPr id="28" name="TextBox 28">
              <a:hlinkClick r:id="rId31" action="ppaction://hlinksldjump">
                <a:snd r:embed="rId30" name="mixkit-positive-interface-click-1112.wav"/>
              </a:hlinkClick>
            </p:cNvPr>
            <p:cNvSpPr txBox="1"/>
            <p:nvPr/>
          </p:nvSpPr>
          <p:spPr>
            <a:xfrm>
              <a:off x="934183" y="682195"/>
              <a:ext cx="1936018" cy="1193660"/>
            </a:xfrm>
            <a:prstGeom prst="rect">
              <a:avLst/>
            </a:prstGeom>
          </p:spPr>
          <p:txBody>
            <a:bodyPr wrap="square" lIns="0" tIns="0" rIns="0" bIns="0" rtlCol="0" anchor="t">
              <a:spAutoFit/>
            </a:bodyPr>
            <a:lstStyle/>
            <a:p>
              <a:pPr algn="ctr">
                <a:lnSpc>
                  <a:spcPts val="7279"/>
                </a:lnSpc>
              </a:pPr>
              <a:r>
                <a:rPr lang="en-US" sz="6000" b="1" dirty="0">
                  <a:solidFill>
                    <a:srgbClr val="FFFFFF"/>
                  </a:solidFill>
                  <a:latin typeface="Comic Sans MS" pitchFamily="66" charset="0"/>
                </a:rPr>
                <a:t>NO</a:t>
              </a:r>
            </a:p>
          </p:txBody>
        </p:sp>
      </p:grpSp>
    </p:spTree>
    <p:custDataLst>
      <p:tags r:id="rId1"/>
    </p:custData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842974" y="6787429"/>
            <a:ext cx="3042986" cy="3042986"/>
          </a:xfrm>
          <a:prstGeom prst="rect">
            <a:avLst/>
          </a:prstGeom>
        </p:spPr>
      </p:pic>
      <p:pic>
        <p:nvPicPr>
          <p:cNvPr id="7" name="Picture 7"/>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1134989" y="783043"/>
            <a:ext cx="2750971" cy="2750971"/>
          </a:xfrm>
          <a:prstGeom prst="rect">
            <a:avLst/>
          </a:prstGeom>
        </p:spPr>
      </p:pic>
      <p:grpSp>
        <p:nvGrpSpPr>
          <p:cNvPr id="8" name="Group 8"/>
          <p:cNvGrpSpPr>
            <a:grpSpLocks noChangeAspect="1"/>
          </p:cNvGrpSpPr>
          <p:nvPr/>
        </p:nvGrpSpPr>
        <p:grpSpPr>
          <a:xfrm>
            <a:off x="1656340" y="1375913"/>
            <a:ext cx="5535684" cy="7535173"/>
            <a:chOff x="0" y="0"/>
            <a:chExt cx="6350000" cy="8643620"/>
          </a:xfrm>
        </p:grpSpPr>
        <p:sp>
          <p:nvSpPr>
            <p:cNvPr id="9" name="Freeform 9"/>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6F131E"/>
            </a:solidFill>
          </p:spPr>
        </p:sp>
        <p:sp>
          <p:nvSpPr>
            <p:cNvPr id="10" name="Freeform 10"/>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13" cstate="email">
                <a:extLst>
                  <a:ext uri="{28A0092B-C50C-407E-A947-70E740481C1C}">
                    <a14:useLocalDpi xmlns:a14="http://schemas.microsoft.com/office/drawing/2010/main"/>
                  </a:ext>
                </a:extLst>
              </a:blip>
              <a:stretch>
                <a:fillRect/>
              </a:stretch>
            </a:blipFill>
          </p:spPr>
        </p:sp>
      </p:grpSp>
      <p:sp>
        <p:nvSpPr>
          <p:cNvPr id="11" name="TextBox 11"/>
          <p:cNvSpPr txBox="1"/>
          <p:nvPr/>
        </p:nvSpPr>
        <p:spPr>
          <a:xfrm>
            <a:off x="7972091" y="1614038"/>
            <a:ext cx="9509321" cy="1513235"/>
          </a:xfrm>
          <a:prstGeom prst="rect">
            <a:avLst/>
          </a:prstGeom>
        </p:spPr>
        <p:txBody>
          <a:bodyPr lIns="0" tIns="0" rIns="0" bIns="0" rtlCol="0" anchor="t">
            <a:spAutoFit/>
          </a:bodyPr>
          <a:lstStyle/>
          <a:p>
            <a:pPr>
              <a:lnSpc>
                <a:spcPts val="11760"/>
              </a:lnSpc>
            </a:pPr>
            <a:r>
              <a:rPr lang="en-US" sz="12000" spc="-348" dirty="0" err="1">
                <a:solidFill>
                  <a:srgbClr val="6F131E"/>
                </a:solidFill>
                <a:latin typeface="Forte" pitchFamily="66" charset="0"/>
              </a:rPr>
              <a:t>Apa</a:t>
            </a:r>
            <a:r>
              <a:rPr lang="en-US" sz="12000" spc="-348" dirty="0">
                <a:solidFill>
                  <a:srgbClr val="6F131E"/>
                </a:solidFill>
                <a:latin typeface="Forte" pitchFamily="66" charset="0"/>
              </a:rPr>
              <a:t> </a:t>
            </a:r>
            <a:r>
              <a:rPr lang="en-US" sz="12000" spc="-348" dirty="0" err="1">
                <a:solidFill>
                  <a:srgbClr val="6F131E"/>
                </a:solidFill>
                <a:latin typeface="Forte" pitchFamily="66" charset="0"/>
              </a:rPr>
              <a:t>Itu</a:t>
            </a:r>
            <a:r>
              <a:rPr lang="en-US" sz="12000" spc="-348" dirty="0">
                <a:solidFill>
                  <a:srgbClr val="6F131E"/>
                </a:solidFill>
                <a:latin typeface="Forte" pitchFamily="66" charset="0"/>
              </a:rPr>
              <a:t> </a:t>
            </a:r>
            <a:r>
              <a:rPr lang="en-US" sz="12000" spc="-348" dirty="0" err="1">
                <a:solidFill>
                  <a:srgbClr val="6F131E"/>
                </a:solidFill>
                <a:latin typeface="Forte" pitchFamily="66" charset="0"/>
              </a:rPr>
              <a:t>Uang</a:t>
            </a:r>
            <a:r>
              <a:rPr lang="en-US" sz="12000" spc="-348" dirty="0">
                <a:solidFill>
                  <a:srgbClr val="6F131E"/>
                </a:solidFill>
                <a:latin typeface="Forte" pitchFamily="66" charset="0"/>
              </a:rPr>
              <a:t>?</a:t>
            </a:r>
          </a:p>
        </p:txBody>
      </p:sp>
      <p:pic>
        <p:nvPicPr>
          <p:cNvPr id="12" name="Picture 12"/>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a:fillRect/>
          </a:stretch>
        </p:blipFill>
        <p:spPr>
          <a:xfrm rot="-4279549">
            <a:off x="15995263" y="8917502"/>
            <a:ext cx="2972300" cy="2533886"/>
          </a:xfrm>
          <a:prstGeom prst="rect">
            <a:avLst/>
          </a:prstGeom>
        </p:spPr>
      </p:pic>
      <p:pic>
        <p:nvPicPr>
          <p:cNvPr id="13" name="Picture 13"/>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16120220" y="-187240"/>
            <a:ext cx="2345769" cy="2345769"/>
          </a:xfrm>
          <a:prstGeom prst="rect">
            <a:avLst/>
          </a:prstGeom>
        </p:spPr>
      </p:pic>
      <p:sp>
        <p:nvSpPr>
          <p:cNvPr id="14" name="TextBox 14"/>
          <p:cNvSpPr txBox="1"/>
          <p:nvPr/>
        </p:nvSpPr>
        <p:spPr>
          <a:xfrm>
            <a:off x="8288754" y="3668341"/>
            <a:ext cx="8078770" cy="4640581"/>
          </a:xfrm>
          <a:prstGeom prst="rect">
            <a:avLst/>
          </a:prstGeom>
        </p:spPr>
        <p:txBody>
          <a:bodyPr lIns="0" tIns="0" rIns="0" bIns="0" rtlCol="0" anchor="t">
            <a:spAutoFit/>
          </a:bodyPr>
          <a:lstStyle/>
          <a:p>
            <a:pPr algn="ctr">
              <a:lnSpc>
                <a:spcPts val="4619"/>
              </a:lnSpc>
            </a:pPr>
            <a:r>
              <a:rPr lang="en-US" sz="3299" dirty="0" err="1">
                <a:solidFill>
                  <a:srgbClr val="222222"/>
                </a:solidFill>
                <a:latin typeface="Quattrocento Bold"/>
              </a:rPr>
              <a:t>Uang</a:t>
            </a:r>
            <a:r>
              <a:rPr lang="en-US" sz="3299" dirty="0">
                <a:solidFill>
                  <a:srgbClr val="222222"/>
                </a:solidFill>
                <a:latin typeface="Quattrocento Bold"/>
              </a:rPr>
              <a:t> </a:t>
            </a:r>
            <a:r>
              <a:rPr lang="en-US" sz="3299" dirty="0" err="1">
                <a:solidFill>
                  <a:srgbClr val="222222"/>
                </a:solidFill>
                <a:latin typeface="Quattrocento Bold"/>
              </a:rPr>
              <a:t>adalah</a:t>
            </a:r>
            <a:r>
              <a:rPr lang="en-US" sz="3299" dirty="0">
                <a:solidFill>
                  <a:srgbClr val="222222"/>
                </a:solidFill>
                <a:latin typeface="Quattrocento Bold"/>
              </a:rPr>
              <a:t> </a:t>
            </a:r>
            <a:r>
              <a:rPr lang="en-US" sz="3299" dirty="0" err="1">
                <a:solidFill>
                  <a:srgbClr val="222222"/>
                </a:solidFill>
                <a:latin typeface="Quattrocento Bold"/>
              </a:rPr>
              <a:t>suatu</a:t>
            </a:r>
            <a:r>
              <a:rPr lang="en-US" sz="3299" dirty="0">
                <a:solidFill>
                  <a:srgbClr val="222222"/>
                </a:solidFill>
                <a:latin typeface="Quattrocento Bold"/>
              </a:rPr>
              <a:t> </a:t>
            </a:r>
            <a:r>
              <a:rPr lang="en-US" sz="3299" dirty="0" err="1">
                <a:solidFill>
                  <a:srgbClr val="222222"/>
                </a:solidFill>
                <a:latin typeface="Quattrocento Bold"/>
              </a:rPr>
              <a:t>benda</a:t>
            </a:r>
            <a:r>
              <a:rPr lang="en-US" sz="3299" dirty="0">
                <a:solidFill>
                  <a:srgbClr val="222222"/>
                </a:solidFill>
                <a:latin typeface="Quattrocento Bold"/>
              </a:rPr>
              <a:t> yang </a:t>
            </a:r>
            <a:r>
              <a:rPr lang="en-US" sz="3299" dirty="0" err="1">
                <a:solidFill>
                  <a:srgbClr val="222222"/>
                </a:solidFill>
                <a:latin typeface="Quattrocento Bold"/>
              </a:rPr>
              <a:t>diterima</a:t>
            </a:r>
            <a:r>
              <a:rPr lang="en-US" sz="3299" dirty="0">
                <a:solidFill>
                  <a:srgbClr val="222222"/>
                </a:solidFill>
                <a:latin typeface="Quattrocento Bold"/>
              </a:rPr>
              <a:t> </a:t>
            </a:r>
            <a:r>
              <a:rPr lang="en-US" sz="3299" dirty="0" err="1">
                <a:solidFill>
                  <a:srgbClr val="222222"/>
                </a:solidFill>
                <a:latin typeface="Quattrocento Bold"/>
              </a:rPr>
              <a:t>secara</a:t>
            </a:r>
            <a:r>
              <a:rPr lang="en-US" sz="3299" dirty="0">
                <a:solidFill>
                  <a:srgbClr val="222222"/>
                </a:solidFill>
                <a:latin typeface="Quattrocento Bold"/>
              </a:rPr>
              <a:t> </a:t>
            </a:r>
            <a:r>
              <a:rPr lang="en-US" sz="3299" dirty="0" err="1">
                <a:solidFill>
                  <a:srgbClr val="222222"/>
                </a:solidFill>
                <a:latin typeface="Quattrocento Bold"/>
              </a:rPr>
              <a:t>umum</a:t>
            </a:r>
            <a:r>
              <a:rPr lang="en-US" sz="3299" dirty="0">
                <a:solidFill>
                  <a:srgbClr val="222222"/>
                </a:solidFill>
                <a:latin typeface="Quattrocento Bold"/>
              </a:rPr>
              <a:t> </a:t>
            </a:r>
            <a:r>
              <a:rPr lang="en-US" sz="3299" dirty="0" err="1">
                <a:solidFill>
                  <a:srgbClr val="222222"/>
                </a:solidFill>
                <a:latin typeface="Quattrocento Bold"/>
              </a:rPr>
              <a:t>oleh</a:t>
            </a:r>
            <a:r>
              <a:rPr lang="en-US" sz="3299" dirty="0">
                <a:solidFill>
                  <a:srgbClr val="222222"/>
                </a:solidFill>
                <a:latin typeface="Quattrocento Bold"/>
              </a:rPr>
              <a:t> </a:t>
            </a:r>
            <a:r>
              <a:rPr lang="en-US" sz="3299" dirty="0" err="1">
                <a:solidFill>
                  <a:srgbClr val="222222"/>
                </a:solidFill>
                <a:latin typeface="Quattrocento Bold"/>
              </a:rPr>
              <a:t>masyarakat</a:t>
            </a:r>
            <a:r>
              <a:rPr lang="en-US" sz="3299" dirty="0">
                <a:solidFill>
                  <a:srgbClr val="222222"/>
                </a:solidFill>
                <a:latin typeface="Quattrocento Bold"/>
              </a:rPr>
              <a:t> </a:t>
            </a:r>
            <a:r>
              <a:rPr lang="en-US" sz="3299" dirty="0" err="1">
                <a:solidFill>
                  <a:srgbClr val="222222"/>
                </a:solidFill>
                <a:latin typeface="Quattrocento Bold"/>
              </a:rPr>
              <a:t>untuk</a:t>
            </a:r>
            <a:r>
              <a:rPr lang="en-US" sz="3299" dirty="0">
                <a:solidFill>
                  <a:srgbClr val="222222"/>
                </a:solidFill>
                <a:latin typeface="Quattrocento Bold"/>
              </a:rPr>
              <a:t> </a:t>
            </a:r>
            <a:r>
              <a:rPr lang="en-US" sz="3299" dirty="0" err="1">
                <a:solidFill>
                  <a:srgbClr val="222222"/>
                </a:solidFill>
                <a:latin typeface="Quattrocento Bold"/>
              </a:rPr>
              <a:t>mengukur</a:t>
            </a:r>
            <a:r>
              <a:rPr lang="en-US" sz="3299" dirty="0">
                <a:solidFill>
                  <a:srgbClr val="222222"/>
                </a:solidFill>
                <a:latin typeface="Quattrocento Bold"/>
              </a:rPr>
              <a:t> </a:t>
            </a:r>
            <a:r>
              <a:rPr lang="en-US" sz="3299" dirty="0" err="1">
                <a:solidFill>
                  <a:srgbClr val="222222"/>
                </a:solidFill>
                <a:latin typeface="Quattrocento Bold"/>
              </a:rPr>
              <a:t>nilai</a:t>
            </a:r>
            <a:r>
              <a:rPr lang="en-US" sz="3299" dirty="0">
                <a:solidFill>
                  <a:srgbClr val="222222"/>
                </a:solidFill>
                <a:latin typeface="Quattrocento Bold"/>
              </a:rPr>
              <a:t>, </a:t>
            </a:r>
            <a:r>
              <a:rPr lang="en-US" sz="3299" dirty="0" err="1">
                <a:solidFill>
                  <a:srgbClr val="222222"/>
                </a:solidFill>
                <a:latin typeface="Quattrocento Bold"/>
              </a:rPr>
              <a:t>menukar</a:t>
            </a:r>
            <a:r>
              <a:rPr lang="en-US" sz="3299" dirty="0">
                <a:solidFill>
                  <a:srgbClr val="222222"/>
                </a:solidFill>
                <a:latin typeface="Quattrocento Bold"/>
              </a:rPr>
              <a:t>, </a:t>
            </a:r>
            <a:r>
              <a:rPr lang="en-US" sz="3299" dirty="0" err="1">
                <a:solidFill>
                  <a:srgbClr val="222222"/>
                </a:solidFill>
                <a:latin typeface="Quattrocento Bold"/>
              </a:rPr>
              <a:t>dan</a:t>
            </a:r>
            <a:r>
              <a:rPr lang="en-US" sz="3299" dirty="0">
                <a:solidFill>
                  <a:srgbClr val="222222"/>
                </a:solidFill>
                <a:latin typeface="Quattrocento Bold"/>
              </a:rPr>
              <a:t> </a:t>
            </a:r>
            <a:r>
              <a:rPr lang="en-US" sz="3299" dirty="0" err="1">
                <a:solidFill>
                  <a:srgbClr val="222222"/>
                </a:solidFill>
                <a:latin typeface="Quattrocento Bold"/>
              </a:rPr>
              <a:t>melakukan</a:t>
            </a:r>
            <a:r>
              <a:rPr lang="en-US" sz="3299" dirty="0">
                <a:solidFill>
                  <a:srgbClr val="222222"/>
                </a:solidFill>
                <a:latin typeface="Quattrocento Bold"/>
              </a:rPr>
              <a:t> </a:t>
            </a:r>
            <a:r>
              <a:rPr lang="en-US" sz="3299" dirty="0" err="1">
                <a:solidFill>
                  <a:srgbClr val="222222"/>
                </a:solidFill>
                <a:latin typeface="Quattrocento Bold"/>
              </a:rPr>
              <a:t>pembayaran</a:t>
            </a:r>
            <a:r>
              <a:rPr lang="en-US" sz="3299" dirty="0">
                <a:solidFill>
                  <a:srgbClr val="222222"/>
                </a:solidFill>
                <a:latin typeface="Quattrocento Bold"/>
              </a:rPr>
              <a:t> </a:t>
            </a:r>
            <a:r>
              <a:rPr lang="en-US" sz="3299" dirty="0" err="1">
                <a:solidFill>
                  <a:srgbClr val="222222"/>
                </a:solidFill>
                <a:latin typeface="Quattrocento Bold"/>
              </a:rPr>
              <a:t>atas</a:t>
            </a:r>
            <a:r>
              <a:rPr lang="en-US" sz="3299" dirty="0">
                <a:solidFill>
                  <a:srgbClr val="222222"/>
                </a:solidFill>
                <a:latin typeface="Quattrocento Bold"/>
              </a:rPr>
              <a:t> </a:t>
            </a:r>
            <a:r>
              <a:rPr lang="en-US" sz="3299" dirty="0" err="1">
                <a:solidFill>
                  <a:srgbClr val="222222"/>
                </a:solidFill>
                <a:latin typeface="Quattrocento Bold"/>
              </a:rPr>
              <a:t>pembelian</a:t>
            </a:r>
            <a:r>
              <a:rPr lang="en-US" sz="3299" dirty="0">
                <a:solidFill>
                  <a:srgbClr val="222222"/>
                </a:solidFill>
                <a:latin typeface="Quattrocento Bold"/>
              </a:rPr>
              <a:t> </a:t>
            </a:r>
            <a:r>
              <a:rPr lang="en-US" sz="3299" dirty="0" err="1">
                <a:solidFill>
                  <a:srgbClr val="222222"/>
                </a:solidFill>
                <a:latin typeface="Quattrocento Bold"/>
              </a:rPr>
              <a:t>barang</a:t>
            </a:r>
            <a:r>
              <a:rPr lang="en-US" sz="3299" dirty="0">
                <a:solidFill>
                  <a:srgbClr val="222222"/>
                </a:solidFill>
                <a:latin typeface="Quattrocento Bold"/>
              </a:rPr>
              <a:t> </a:t>
            </a:r>
            <a:r>
              <a:rPr lang="en-US" sz="3299" dirty="0" err="1">
                <a:solidFill>
                  <a:srgbClr val="222222"/>
                </a:solidFill>
                <a:latin typeface="Quattrocento Bold"/>
              </a:rPr>
              <a:t>dan</a:t>
            </a:r>
            <a:r>
              <a:rPr lang="en-US" sz="3299" dirty="0">
                <a:solidFill>
                  <a:srgbClr val="222222"/>
                </a:solidFill>
                <a:latin typeface="Quattrocento Bold"/>
              </a:rPr>
              <a:t> </a:t>
            </a:r>
            <a:r>
              <a:rPr lang="en-US" sz="3299" dirty="0" err="1">
                <a:solidFill>
                  <a:srgbClr val="222222"/>
                </a:solidFill>
                <a:latin typeface="Quattrocento Bold"/>
              </a:rPr>
              <a:t>jasa</a:t>
            </a:r>
            <a:r>
              <a:rPr lang="en-US" sz="3299" dirty="0">
                <a:solidFill>
                  <a:srgbClr val="222222"/>
                </a:solidFill>
                <a:latin typeface="Quattrocento Bold"/>
              </a:rPr>
              <a:t>, </a:t>
            </a:r>
            <a:r>
              <a:rPr lang="en-US" sz="3299" dirty="0" err="1">
                <a:solidFill>
                  <a:srgbClr val="222222"/>
                </a:solidFill>
                <a:latin typeface="Quattrocento Bold"/>
              </a:rPr>
              <a:t>serta</a:t>
            </a:r>
            <a:r>
              <a:rPr lang="en-US" sz="3299" dirty="0">
                <a:solidFill>
                  <a:srgbClr val="222222"/>
                </a:solidFill>
                <a:latin typeface="Quattrocento Bold"/>
              </a:rPr>
              <a:t> </a:t>
            </a:r>
            <a:r>
              <a:rPr lang="en-US" sz="3299" dirty="0" err="1">
                <a:solidFill>
                  <a:srgbClr val="222222"/>
                </a:solidFill>
                <a:latin typeface="Quattrocento Bold"/>
              </a:rPr>
              <a:t>pada</a:t>
            </a:r>
            <a:r>
              <a:rPr lang="en-US" sz="3299" dirty="0">
                <a:solidFill>
                  <a:srgbClr val="222222"/>
                </a:solidFill>
                <a:latin typeface="Quattrocento Bold"/>
              </a:rPr>
              <a:t> </a:t>
            </a:r>
            <a:r>
              <a:rPr lang="en-US" sz="3299" dirty="0" err="1">
                <a:solidFill>
                  <a:srgbClr val="222222"/>
                </a:solidFill>
                <a:latin typeface="Quattrocento Bold"/>
              </a:rPr>
              <a:t>waktu</a:t>
            </a:r>
            <a:r>
              <a:rPr lang="en-US" sz="3299" dirty="0">
                <a:solidFill>
                  <a:srgbClr val="222222"/>
                </a:solidFill>
                <a:latin typeface="Quattrocento Bold"/>
              </a:rPr>
              <a:t> yang </a:t>
            </a:r>
            <a:r>
              <a:rPr lang="en-US" sz="3299" dirty="0" err="1">
                <a:solidFill>
                  <a:srgbClr val="222222"/>
                </a:solidFill>
                <a:latin typeface="Quattrocento Bold"/>
              </a:rPr>
              <a:t>bersamaan</a:t>
            </a:r>
            <a:r>
              <a:rPr lang="en-US" sz="3299" dirty="0">
                <a:solidFill>
                  <a:srgbClr val="222222"/>
                </a:solidFill>
                <a:latin typeface="Quattrocento Bold"/>
              </a:rPr>
              <a:t> </a:t>
            </a:r>
            <a:r>
              <a:rPr lang="en-US" sz="3299" dirty="0" err="1">
                <a:solidFill>
                  <a:srgbClr val="222222"/>
                </a:solidFill>
                <a:latin typeface="Quattrocento Bold"/>
              </a:rPr>
              <a:t>bertindak</a:t>
            </a:r>
            <a:r>
              <a:rPr lang="en-US" sz="3299" dirty="0">
                <a:solidFill>
                  <a:srgbClr val="222222"/>
                </a:solidFill>
                <a:latin typeface="Quattrocento Bold"/>
              </a:rPr>
              <a:t> </a:t>
            </a:r>
            <a:r>
              <a:rPr lang="en-US" sz="3299" dirty="0" err="1">
                <a:solidFill>
                  <a:srgbClr val="222222"/>
                </a:solidFill>
                <a:latin typeface="Quattrocento Bold"/>
              </a:rPr>
              <a:t>sebagai</a:t>
            </a:r>
            <a:r>
              <a:rPr lang="en-US" sz="3299" dirty="0">
                <a:solidFill>
                  <a:srgbClr val="222222"/>
                </a:solidFill>
                <a:latin typeface="Quattrocento Bold"/>
              </a:rPr>
              <a:t> </a:t>
            </a:r>
            <a:r>
              <a:rPr lang="en-US" sz="3299" dirty="0" err="1">
                <a:solidFill>
                  <a:srgbClr val="222222"/>
                </a:solidFill>
                <a:latin typeface="Quattrocento Bold"/>
              </a:rPr>
              <a:t>alat</a:t>
            </a:r>
            <a:r>
              <a:rPr lang="en-US" sz="3299" dirty="0">
                <a:solidFill>
                  <a:srgbClr val="222222"/>
                </a:solidFill>
                <a:latin typeface="Quattrocento Bold"/>
              </a:rPr>
              <a:t> </a:t>
            </a:r>
            <a:r>
              <a:rPr lang="en-US" sz="3299" dirty="0" err="1">
                <a:solidFill>
                  <a:srgbClr val="222222"/>
                </a:solidFill>
                <a:latin typeface="Quattrocento Bold"/>
              </a:rPr>
              <a:t>penimbun</a:t>
            </a:r>
            <a:r>
              <a:rPr lang="en-US" sz="3299" dirty="0">
                <a:solidFill>
                  <a:srgbClr val="222222"/>
                </a:solidFill>
                <a:latin typeface="Quattrocento Bold"/>
              </a:rPr>
              <a:t> </a:t>
            </a:r>
            <a:r>
              <a:rPr lang="en-US" sz="3299" dirty="0" err="1">
                <a:solidFill>
                  <a:srgbClr val="222222"/>
                </a:solidFill>
                <a:latin typeface="Quattrocento Bold"/>
              </a:rPr>
              <a:t>kekayaan</a:t>
            </a:r>
            <a:r>
              <a:rPr lang="en-US" sz="3299" dirty="0">
                <a:solidFill>
                  <a:srgbClr val="222222"/>
                </a:solidFill>
                <a:latin typeface="Quattrocento Bold"/>
              </a:rPr>
              <a:t>.</a:t>
            </a:r>
          </a:p>
          <a:p>
            <a:pPr algn="ctr">
              <a:lnSpc>
                <a:spcPts val="4619"/>
              </a:lnSpc>
            </a:pPr>
            <a:endParaRPr lang="en-US" sz="3299" dirty="0">
              <a:solidFill>
                <a:srgbClr val="222222"/>
              </a:solidFill>
              <a:latin typeface="Quattrocento Bold"/>
            </a:endParaRPr>
          </a:p>
        </p:txBody>
      </p:sp>
      <p:pic>
        <p:nvPicPr>
          <p:cNvPr id="15" name="Picture 15">
            <a:hlinkClick r:id="rId16" action="ppaction://hlinksldjump"/>
          </p:cNvPr>
          <p:cNvPicPr>
            <a:picLocks noChangeAspect="1"/>
          </p:cNvPicPr>
          <p:nvPr/>
        </p:nvPicPr>
        <p:blipFill>
          <a:blip r:embed="rId17"/>
          <a:srcRect/>
          <a:stretch>
            <a:fillRect/>
          </a:stretch>
        </p:blipFill>
        <p:spPr>
          <a:xfrm>
            <a:off x="8473318" y="8793055"/>
            <a:ext cx="1341364" cy="1379964"/>
          </a:xfrm>
          <a:prstGeom prst="rect">
            <a:avLst/>
          </a:prstGeom>
        </p:spPr>
      </p:pic>
      <p:pic>
        <p:nvPicPr>
          <p:cNvPr id="16" name="Picture 16">
            <a:hlinkClick r:id="rId18" action="ppaction://hlinksldjump"/>
          </p:cNvPr>
          <p:cNvPicPr>
            <a:picLocks noChangeAspect="1"/>
          </p:cNvPicPr>
          <p:nvPr/>
        </p:nvPicPr>
        <p:blipFill>
          <a:blip r:embed="rId19"/>
          <a:srcRect/>
          <a:stretch>
            <a:fillRect/>
          </a:stretch>
        </p:blipFill>
        <p:spPr>
          <a:xfrm>
            <a:off x="503710" y="8494577"/>
            <a:ext cx="1374019" cy="1412998"/>
          </a:xfrm>
          <a:prstGeom prst="rect">
            <a:avLst/>
          </a:prstGeom>
        </p:spPr>
      </p:pic>
      <p:pic>
        <p:nvPicPr>
          <p:cNvPr id="17" name="Picture 17">
            <a:hlinkClick r:id="rId20" action="ppaction://hlinksldjump"/>
          </p:cNvPr>
          <p:cNvPicPr>
            <a:picLocks noChangeAspect="1"/>
          </p:cNvPicPr>
          <p:nvPr/>
        </p:nvPicPr>
        <p:blipFill>
          <a:blip r:embed="rId21"/>
          <a:srcRect/>
          <a:stretch>
            <a:fillRect/>
          </a:stretch>
        </p:blipFill>
        <p:spPr>
          <a:xfrm>
            <a:off x="16439011" y="8542729"/>
            <a:ext cx="1364846" cy="1364846"/>
          </a:xfrm>
          <a:prstGeom prst="rect">
            <a:avLst/>
          </a:prstGeom>
        </p:spPr>
      </p:pic>
      <p:pic>
        <p:nvPicPr>
          <p:cNvPr id="18" name="Picture 18">
            <a:hlinkClick r:id="rId22" action="ppaction://hlinksldjump"/>
          </p:cNvPr>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9" name="Picture 19">
            <a:hlinkClick r:id="rId24" action="ppaction://hlinksldjump"/>
          </p:cNvPr>
          <p:cNvPicPr>
            <a:picLocks noChangeAspect="1"/>
          </p:cNvPicPr>
          <p:nvPr/>
        </p:nvPicPr>
        <p:blipFill>
          <a:blip r:embed="rId25"/>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750"/>
                                        <p:tgtEl>
                                          <p:spTgt spid="11"/>
                                        </p:tgtEl>
                                      </p:cBhvr>
                                    </p:animEffect>
                                  </p:childTnLst>
                                </p:cTn>
                              </p:par>
                              <p:par>
                                <p:cTn id="11" presetID="42" presetClass="entr" presetSubtype="0" fill="hold"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1000"/>
                                        <p:tgtEl>
                                          <p:spTgt spid="14">
                                            <p:txEl>
                                              <p:pRg st="0" end="0"/>
                                            </p:txEl>
                                          </p:spTgt>
                                        </p:tgtEl>
                                      </p:cBhvr>
                                    </p:animEffect>
                                    <p:anim calcmode="lin" valueType="num">
                                      <p:cBhvr>
                                        <p:cTn id="14"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842974" y="6787429"/>
            <a:ext cx="3042986" cy="3042986"/>
          </a:xfrm>
          <a:prstGeom prst="rect">
            <a:avLst/>
          </a:prstGeom>
        </p:spPr>
      </p:pic>
      <p:pic>
        <p:nvPicPr>
          <p:cNvPr id="4" name="Picture 4"/>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134989" y="783043"/>
            <a:ext cx="2750971" cy="2750971"/>
          </a:xfrm>
          <a:prstGeom prst="rect">
            <a:avLst/>
          </a:prstGeom>
        </p:spPr>
      </p:pic>
      <p:grpSp>
        <p:nvGrpSpPr>
          <p:cNvPr id="5" name="Group 5"/>
          <p:cNvGrpSpPr>
            <a:grpSpLocks noChangeAspect="1"/>
          </p:cNvGrpSpPr>
          <p:nvPr/>
        </p:nvGrpSpPr>
        <p:grpSpPr>
          <a:xfrm>
            <a:off x="1866048" y="1824781"/>
            <a:ext cx="4876166" cy="6637437"/>
            <a:chOff x="0" y="0"/>
            <a:chExt cx="6350000" cy="8643620"/>
          </a:xfrm>
        </p:grpSpPr>
        <p:sp>
          <p:nvSpPr>
            <p:cNvPr id="6" name="Freeform 6"/>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6F131E"/>
            </a:solidFill>
          </p:spPr>
        </p:sp>
        <p:sp>
          <p:nvSpPr>
            <p:cNvPr id="7" name="Freeform 7"/>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9" cstate="email">
                <a:extLst>
                  <a:ext uri="{28A0092B-C50C-407E-A947-70E740481C1C}">
                    <a14:useLocalDpi xmlns:a14="http://schemas.microsoft.com/office/drawing/2010/main"/>
                  </a:ext>
                </a:extLst>
              </a:blip>
              <a:stretch>
                <a:fillRect t="11814" b="11814"/>
              </a:stretch>
            </a:blipFill>
          </p:spPr>
        </p:sp>
      </p:grpSp>
      <p:sp>
        <p:nvSpPr>
          <p:cNvPr id="8" name="TextBox 8"/>
          <p:cNvSpPr txBox="1"/>
          <p:nvPr/>
        </p:nvSpPr>
        <p:spPr>
          <a:xfrm>
            <a:off x="7199783" y="1556888"/>
            <a:ext cx="10281629" cy="2321199"/>
          </a:xfrm>
          <a:prstGeom prst="rect">
            <a:avLst/>
          </a:prstGeom>
        </p:spPr>
        <p:txBody>
          <a:bodyPr lIns="0" tIns="0" rIns="0" bIns="0" rtlCol="0" anchor="t">
            <a:spAutoFit/>
          </a:bodyPr>
          <a:lstStyle/>
          <a:p>
            <a:pPr>
              <a:lnSpc>
                <a:spcPts val="8918"/>
              </a:lnSpc>
            </a:pPr>
            <a:r>
              <a:rPr lang="en-US" sz="9100" spc="-263" dirty="0" err="1">
                <a:solidFill>
                  <a:srgbClr val="6F131E"/>
                </a:solidFill>
                <a:latin typeface="Forte" pitchFamily="66" charset="0"/>
              </a:rPr>
              <a:t>Apa</a:t>
            </a:r>
            <a:r>
              <a:rPr lang="en-US" sz="9100" spc="-263" dirty="0">
                <a:solidFill>
                  <a:srgbClr val="6F131E"/>
                </a:solidFill>
                <a:latin typeface="Forte" pitchFamily="66" charset="0"/>
              </a:rPr>
              <a:t> yang </a:t>
            </a:r>
            <a:r>
              <a:rPr lang="en-US" sz="9100" spc="-263" dirty="0" err="1">
                <a:solidFill>
                  <a:srgbClr val="6F131E"/>
                </a:solidFill>
                <a:latin typeface="Forte" pitchFamily="66" charset="0"/>
              </a:rPr>
              <a:t>dimaksud</a:t>
            </a:r>
            <a:r>
              <a:rPr lang="en-US" sz="9100" spc="-263" dirty="0">
                <a:solidFill>
                  <a:srgbClr val="6F131E"/>
                </a:solidFill>
                <a:latin typeface="Forte" pitchFamily="66" charset="0"/>
              </a:rPr>
              <a:t> </a:t>
            </a:r>
            <a:r>
              <a:rPr lang="en-US" sz="9100" spc="-263" dirty="0" err="1">
                <a:solidFill>
                  <a:srgbClr val="6F131E"/>
                </a:solidFill>
                <a:latin typeface="Forte" pitchFamily="66" charset="0"/>
              </a:rPr>
              <a:t>dengan</a:t>
            </a:r>
            <a:r>
              <a:rPr lang="en-US" sz="9100" spc="-263" dirty="0">
                <a:solidFill>
                  <a:srgbClr val="6F131E"/>
                </a:solidFill>
                <a:latin typeface="Forte" pitchFamily="66" charset="0"/>
              </a:rPr>
              <a:t> Mata </a:t>
            </a:r>
            <a:r>
              <a:rPr lang="en-US" sz="9100" spc="-263" dirty="0" err="1">
                <a:solidFill>
                  <a:srgbClr val="6F131E"/>
                </a:solidFill>
                <a:latin typeface="Forte" pitchFamily="66" charset="0"/>
              </a:rPr>
              <a:t>Uang</a:t>
            </a:r>
            <a:r>
              <a:rPr lang="en-US" sz="9100" spc="-263" dirty="0">
                <a:solidFill>
                  <a:srgbClr val="6F131E"/>
                </a:solidFill>
                <a:latin typeface="Forte" pitchFamily="66" charset="0"/>
              </a:rPr>
              <a:t>?</a:t>
            </a:r>
          </a:p>
        </p:txBody>
      </p:sp>
      <p:pic>
        <p:nvPicPr>
          <p:cNvPr id="9" name="Picture 9"/>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rot="-4279549">
            <a:off x="15995263" y="8917502"/>
            <a:ext cx="2972300" cy="2533886"/>
          </a:xfrm>
          <a:prstGeom prst="rect">
            <a:avLst/>
          </a:prstGeom>
        </p:spPr>
      </p:pic>
      <p:pic>
        <p:nvPicPr>
          <p:cNvPr id="10" name="Picture 10"/>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16120220" y="-187240"/>
            <a:ext cx="2345769" cy="2345769"/>
          </a:xfrm>
          <a:prstGeom prst="rect">
            <a:avLst/>
          </a:prstGeom>
        </p:spPr>
      </p:pic>
      <p:sp>
        <p:nvSpPr>
          <p:cNvPr id="11" name="TextBox 11"/>
          <p:cNvSpPr txBox="1"/>
          <p:nvPr/>
        </p:nvSpPr>
        <p:spPr>
          <a:xfrm>
            <a:off x="8041450" y="4429039"/>
            <a:ext cx="8078770" cy="3478531"/>
          </a:xfrm>
          <a:prstGeom prst="rect">
            <a:avLst/>
          </a:prstGeom>
        </p:spPr>
        <p:txBody>
          <a:bodyPr lIns="0" tIns="0" rIns="0" bIns="0" rtlCol="0" anchor="t">
            <a:spAutoFit/>
          </a:bodyPr>
          <a:lstStyle/>
          <a:p>
            <a:pPr algn="ctr">
              <a:lnSpc>
                <a:spcPts val="4619"/>
              </a:lnSpc>
            </a:pPr>
            <a:r>
              <a:rPr lang="en-US" sz="3299" dirty="0">
                <a:solidFill>
                  <a:srgbClr val="222222"/>
                </a:solidFill>
                <a:latin typeface="Quattrocento Bold"/>
              </a:rPr>
              <a:t>Mata </a:t>
            </a:r>
            <a:r>
              <a:rPr lang="en-US" sz="3299" dirty="0" err="1">
                <a:solidFill>
                  <a:srgbClr val="222222"/>
                </a:solidFill>
                <a:latin typeface="Quattrocento Bold"/>
              </a:rPr>
              <a:t>uang</a:t>
            </a:r>
            <a:r>
              <a:rPr lang="en-US" sz="3299" dirty="0">
                <a:solidFill>
                  <a:srgbClr val="222222"/>
                </a:solidFill>
                <a:latin typeface="Quattrocento Bold"/>
              </a:rPr>
              <a:t> </a:t>
            </a:r>
            <a:r>
              <a:rPr lang="en-US" sz="3299" dirty="0" err="1">
                <a:solidFill>
                  <a:srgbClr val="222222"/>
                </a:solidFill>
                <a:latin typeface="Quattrocento Bold"/>
              </a:rPr>
              <a:t>adalah</a:t>
            </a:r>
            <a:r>
              <a:rPr lang="en-US" sz="3299" dirty="0">
                <a:solidFill>
                  <a:srgbClr val="222222"/>
                </a:solidFill>
                <a:latin typeface="Quattrocento Bold"/>
              </a:rPr>
              <a:t> </a:t>
            </a:r>
            <a:r>
              <a:rPr lang="en-US" sz="3299" dirty="0" err="1">
                <a:solidFill>
                  <a:srgbClr val="222222"/>
                </a:solidFill>
                <a:latin typeface="Quattrocento Bold"/>
              </a:rPr>
              <a:t>satuan</a:t>
            </a:r>
            <a:r>
              <a:rPr lang="en-US" sz="3299" dirty="0">
                <a:solidFill>
                  <a:srgbClr val="222222"/>
                </a:solidFill>
                <a:latin typeface="Quattrocento Bold"/>
              </a:rPr>
              <a:t> </a:t>
            </a:r>
            <a:r>
              <a:rPr lang="en-US" sz="3299" dirty="0" err="1">
                <a:solidFill>
                  <a:srgbClr val="222222"/>
                </a:solidFill>
                <a:latin typeface="Quattrocento Bold"/>
              </a:rPr>
              <a:t>nilai</a:t>
            </a:r>
            <a:r>
              <a:rPr lang="en-US" sz="3299" dirty="0">
                <a:solidFill>
                  <a:srgbClr val="222222"/>
                </a:solidFill>
                <a:latin typeface="Quattrocento Bold"/>
              </a:rPr>
              <a:t> </a:t>
            </a:r>
            <a:r>
              <a:rPr lang="en-US" sz="3299" dirty="0" err="1">
                <a:solidFill>
                  <a:srgbClr val="222222"/>
                </a:solidFill>
                <a:latin typeface="Quattrocento Bold"/>
              </a:rPr>
              <a:t>alat</a:t>
            </a:r>
            <a:r>
              <a:rPr lang="en-US" sz="3299" dirty="0">
                <a:solidFill>
                  <a:srgbClr val="222222"/>
                </a:solidFill>
                <a:latin typeface="Quattrocento Bold"/>
              </a:rPr>
              <a:t> </a:t>
            </a:r>
            <a:r>
              <a:rPr lang="en-US" sz="3299" dirty="0" err="1">
                <a:solidFill>
                  <a:srgbClr val="222222"/>
                </a:solidFill>
                <a:latin typeface="Quattrocento Bold"/>
              </a:rPr>
              <a:t>pembayaran</a:t>
            </a:r>
            <a:r>
              <a:rPr lang="en-US" sz="3299" dirty="0">
                <a:solidFill>
                  <a:srgbClr val="222222"/>
                </a:solidFill>
                <a:latin typeface="Quattrocento Bold"/>
              </a:rPr>
              <a:t> </a:t>
            </a:r>
            <a:r>
              <a:rPr lang="en-US" sz="3299" dirty="0" err="1">
                <a:solidFill>
                  <a:srgbClr val="222222"/>
                </a:solidFill>
                <a:latin typeface="Quattrocento Bold"/>
              </a:rPr>
              <a:t>berupa</a:t>
            </a:r>
            <a:r>
              <a:rPr lang="en-US" sz="3299" dirty="0">
                <a:solidFill>
                  <a:srgbClr val="222222"/>
                </a:solidFill>
                <a:latin typeface="Quattrocento Bold"/>
              </a:rPr>
              <a:t> </a:t>
            </a:r>
            <a:r>
              <a:rPr lang="en-US" sz="3299" dirty="0" err="1">
                <a:solidFill>
                  <a:srgbClr val="222222"/>
                </a:solidFill>
                <a:latin typeface="Quattrocento Bold"/>
              </a:rPr>
              <a:t>uang</a:t>
            </a:r>
            <a:r>
              <a:rPr lang="en-US" sz="3299" dirty="0">
                <a:solidFill>
                  <a:srgbClr val="222222"/>
                </a:solidFill>
                <a:latin typeface="Quattrocento Bold"/>
              </a:rPr>
              <a:t> yang </a:t>
            </a:r>
            <a:r>
              <a:rPr lang="en-US" sz="3299" dirty="0" err="1">
                <a:solidFill>
                  <a:srgbClr val="222222"/>
                </a:solidFill>
                <a:latin typeface="Quattrocento Bold"/>
              </a:rPr>
              <a:t>diterima</a:t>
            </a:r>
            <a:r>
              <a:rPr lang="en-US" sz="3299" dirty="0">
                <a:solidFill>
                  <a:srgbClr val="222222"/>
                </a:solidFill>
                <a:latin typeface="Quattrocento Bold"/>
              </a:rPr>
              <a:t> </a:t>
            </a:r>
            <a:r>
              <a:rPr lang="en-US" sz="3299" dirty="0" err="1">
                <a:solidFill>
                  <a:srgbClr val="222222"/>
                </a:solidFill>
                <a:latin typeface="Quattrocento Bold"/>
              </a:rPr>
              <a:t>dan</a:t>
            </a:r>
            <a:r>
              <a:rPr lang="en-US" sz="3299" dirty="0">
                <a:solidFill>
                  <a:srgbClr val="222222"/>
                </a:solidFill>
                <a:latin typeface="Quattrocento Bold"/>
              </a:rPr>
              <a:t> </a:t>
            </a:r>
            <a:r>
              <a:rPr lang="en-US" sz="3299" dirty="0" err="1">
                <a:solidFill>
                  <a:srgbClr val="222222"/>
                </a:solidFill>
                <a:latin typeface="Quattrocento Bold"/>
              </a:rPr>
              <a:t>berlaku</a:t>
            </a:r>
            <a:r>
              <a:rPr lang="en-US" sz="3299" dirty="0">
                <a:solidFill>
                  <a:srgbClr val="222222"/>
                </a:solidFill>
                <a:latin typeface="Quattrocento Bold"/>
              </a:rPr>
              <a:t> </a:t>
            </a:r>
            <a:r>
              <a:rPr lang="en-US" sz="3299" dirty="0" err="1">
                <a:solidFill>
                  <a:srgbClr val="222222"/>
                </a:solidFill>
                <a:latin typeface="Quattrocento Bold"/>
              </a:rPr>
              <a:t>sebagai</a:t>
            </a:r>
            <a:r>
              <a:rPr lang="en-US" sz="3299" dirty="0">
                <a:solidFill>
                  <a:srgbClr val="222222"/>
                </a:solidFill>
                <a:latin typeface="Quattrocento Bold"/>
              </a:rPr>
              <a:t> </a:t>
            </a:r>
            <a:r>
              <a:rPr lang="en-US" sz="3299" dirty="0" err="1">
                <a:solidFill>
                  <a:srgbClr val="222222"/>
                </a:solidFill>
                <a:latin typeface="Quattrocento Bold"/>
              </a:rPr>
              <a:t>alat</a:t>
            </a:r>
            <a:r>
              <a:rPr lang="en-US" sz="3299" dirty="0">
                <a:solidFill>
                  <a:srgbClr val="222222"/>
                </a:solidFill>
                <a:latin typeface="Quattrocento Bold"/>
              </a:rPr>
              <a:t> </a:t>
            </a:r>
            <a:r>
              <a:rPr lang="en-US" sz="3299" dirty="0" err="1">
                <a:solidFill>
                  <a:srgbClr val="222222"/>
                </a:solidFill>
                <a:latin typeface="Quattrocento Bold"/>
              </a:rPr>
              <a:t>pembayaran</a:t>
            </a:r>
            <a:r>
              <a:rPr lang="en-US" sz="3299" dirty="0">
                <a:solidFill>
                  <a:srgbClr val="222222"/>
                </a:solidFill>
                <a:latin typeface="Quattrocento Bold"/>
              </a:rPr>
              <a:t> yang </a:t>
            </a:r>
            <a:r>
              <a:rPr lang="en-US" sz="3299" dirty="0" err="1">
                <a:solidFill>
                  <a:srgbClr val="222222"/>
                </a:solidFill>
                <a:latin typeface="Quattrocento Bold"/>
              </a:rPr>
              <a:t>sah</a:t>
            </a:r>
            <a:r>
              <a:rPr lang="en-US" sz="3299" dirty="0">
                <a:solidFill>
                  <a:srgbClr val="222222"/>
                </a:solidFill>
                <a:latin typeface="Quattrocento Bold"/>
              </a:rPr>
              <a:t> </a:t>
            </a:r>
            <a:r>
              <a:rPr lang="en-US" sz="3299" dirty="0" err="1">
                <a:solidFill>
                  <a:srgbClr val="222222"/>
                </a:solidFill>
                <a:latin typeface="Quattrocento Bold"/>
              </a:rPr>
              <a:t>dan</a:t>
            </a:r>
            <a:r>
              <a:rPr lang="en-US" sz="3299" dirty="0">
                <a:solidFill>
                  <a:srgbClr val="222222"/>
                </a:solidFill>
                <a:latin typeface="Quattrocento Bold"/>
              </a:rPr>
              <a:t> </a:t>
            </a:r>
            <a:r>
              <a:rPr lang="en-US" sz="3299" dirty="0" err="1">
                <a:solidFill>
                  <a:srgbClr val="222222"/>
                </a:solidFill>
                <a:latin typeface="Quattrocento Bold"/>
              </a:rPr>
              <a:t>melakukan</a:t>
            </a:r>
            <a:r>
              <a:rPr lang="en-US" sz="3299" dirty="0">
                <a:solidFill>
                  <a:srgbClr val="222222"/>
                </a:solidFill>
                <a:latin typeface="Quattrocento Bold"/>
              </a:rPr>
              <a:t> </a:t>
            </a:r>
            <a:r>
              <a:rPr lang="en-US" sz="3299" dirty="0" err="1">
                <a:solidFill>
                  <a:srgbClr val="222222"/>
                </a:solidFill>
                <a:latin typeface="Quattrocento Bold"/>
              </a:rPr>
              <a:t>transaksi</a:t>
            </a:r>
            <a:r>
              <a:rPr lang="en-US" sz="3299" dirty="0">
                <a:solidFill>
                  <a:srgbClr val="222222"/>
                </a:solidFill>
                <a:latin typeface="Quattrocento Bold"/>
              </a:rPr>
              <a:t> </a:t>
            </a:r>
            <a:r>
              <a:rPr lang="en-US" sz="3299" dirty="0" err="1">
                <a:solidFill>
                  <a:srgbClr val="222222"/>
                </a:solidFill>
                <a:latin typeface="Quattrocento Bold"/>
              </a:rPr>
              <a:t>ekonomi</a:t>
            </a:r>
            <a:r>
              <a:rPr lang="en-US" sz="3299" dirty="0">
                <a:solidFill>
                  <a:srgbClr val="222222"/>
                </a:solidFill>
                <a:latin typeface="Quattrocento Bold"/>
              </a:rPr>
              <a:t> di </a:t>
            </a:r>
            <a:r>
              <a:rPr lang="en-US" sz="3299" dirty="0" err="1">
                <a:solidFill>
                  <a:srgbClr val="222222"/>
                </a:solidFill>
                <a:latin typeface="Quattrocento Bold"/>
              </a:rPr>
              <a:t>suatu</a:t>
            </a:r>
            <a:r>
              <a:rPr lang="en-US" sz="3299" dirty="0">
                <a:solidFill>
                  <a:srgbClr val="222222"/>
                </a:solidFill>
                <a:latin typeface="Quattrocento Bold"/>
              </a:rPr>
              <a:t> </a:t>
            </a:r>
            <a:r>
              <a:rPr lang="en-US" sz="3299" dirty="0" err="1">
                <a:solidFill>
                  <a:srgbClr val="222222"/>
                </a:solidFill>
                <a:latin typeface="Quattrocento Bold"/>
              </a:rPr>
              <a:t>negara</a:t>
            </a:r>
            <a:endParaRPr lang="en-US" sz="3299" dirty="0">
              <a:solidFill>
                <a:srgbClr val="222222"/>
              </a:solidFill>
              <a:latin typeface="Quattrocento Bold"/>
            </a:endParaRPr>
          </a:p>
          <a:p>
            <a:pPr algn="ctr">
              <a:lnSpc>
                <a:spcPts val="4619"/>
              </a:lnSpc>
            </a:pPr>
            <a:endParaRPr lang="en-US" sz="3299" dirty="0">
              <a:solidFill>
                <a:srgbClr val="222222"/>
              </a:solidFill>
              <a:latin typeface="Quattrocento Bold"/>
            </a:endParaRPr>
          </a:p>
        </p:txBody>
      </p:sp>
      <p:pic>
        <p:nvPicPr>
          <p:cNvPr id="12" name="Picture 12">
            <a:hlinkClick r:id="rId12" action="ppaction://hlinksldjump"/>
          </p:cNvPr>
          <p:cNvPicPr>
            <a:picLocks noChangeAspect="1"/>
          </p:cNvPicPr>
          <p:nvPr/>
        </p:nvPicPr>
        <p:blipFill>
          <a:blip r:embed="rId13"/>
          <a:srcRect/>
          <a:stretch>
            <a:fillRect/>
          </a:stretch>
        </p:blipFill>
        <p:spPr>
          <a:xfrm>
            <a:off x="8473318" y="8793055"/>
            <a:ext cx="1341364" cy="1379964"/>
          </a:xfrm>
          <a:prstGeom prst="rect">
            <a:avLst/>
          </a:prstGeom>
        </p:spPr>
      </p:pic>
      <p:pic>
        <p:nvPicPr>
          <p:cNvPr id="13" name="Picture 13">
            <a:hlinkClick r:id="rId14" action="ppaction://hlinksldjump"/>
          </p:cNvPr>
          <p:cNvPicPr>
            <a:picLocks noChangeAspect="1"/>
          </p:cNvPicPr>
          <p:nvPr/>
        </p:nvPicPr>
        <p:blipFill>
          <a:blip r:embed="rId15"/>
          <a:srcRect/>
          <a:stretch>
            <a:fillRect/>
          </a:stretch>
        </p:blipFill>
        <p:spPr>
          <a:xfrm>
            <a:off x="503710" y="8494577"/>
            <a:ext cx="1374019" cy="1412998"/>
          </a:xfrm>
          <a:prstGeom prst="rect">
            <a:avLst/>
          </a:prstGeom>
        </p:spPr>
      </p:pic>
      <p:pic>
        <p:nvPicPr>
          <p:cNvPr id="14" name="Picture 14">
            <a:hlinkClick r:id="rId16" action="ppaction://hlinksldjump"/>
          </p:cNvPr>
          <p:cNvPicPr>
            <a:picLocks noChangeAspect="1"/>
          </p:cNvPicPr>
          <p:nvPr/>
        </p:nvPicPr>
        <p:blipFill>
          <a:blip r:embed="rId17"/>
          <a:srcRect/>
          <a:stretch>
            <a:fillRect/>
          </a:stretch>
        </p:blipFill>
        <p:spPr>
          <a:xfrm>
            <a:off x="16439011" y="8542729"/>
            <a:ext cx="1364846" cy="1364846"/>
          </a:xfrm>
          <a:prstGeom prst="rect">
            <a:avLst/>
          </a:prstGeom>
        </p:spPr>
      </p:pic>
      <p:pic>
        <p:nvPicPr>
          <p:cNvPr id="15" name="Picture 15">
            <a:hlinkClick r:id="rId18" action="ppaction://hlinksldjump"/>
          </p:cNvPr>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a:xfrm>
            <a:off x="16942351" y="190500"/>
            <a:ext cx="1345649" cy="1280687"/>
          </a:xfrm>
          <a:prstGeom prst="rect">
            <a:avLst/>
          </a:prstGeom>
        </p:spPr>
      </p:pic>
      <p:pic>
        <p:nvPicPr>
          <p:cNvPr id="16" name="Picture 16">
            <a:hlinkClick r:id="rId20" action="ppaction://hlinksldjump"/>
          </p:cNvPr>
          <p:cNvPicPr>
            <a:picLocks noChangeAspect="1"/>
          </p:cNvPicPr>
          <p:nvPr/>
        </p:nvPicPr>
        <p:blipFill>
          <a:blip r:embed="rId21"/>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6" presetClass="entr" presetSubtype="16"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circle(in)">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465092" y="372492"/>
            <a:ext cx="17357816" cy="9542016"/>
            <a:chOff x="0" y="0"/>
            <a:chExt cx="23143754" cy="12722688"/>
          </a:xfrm>
        </p:grpSpPr>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5" name="Picture 5"/>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pic>
        <p:nvPicPr>
          <p:cNvPr id="6" name="Picture 6"/>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842974" y="6787429"/>
            <a:ext cx="3042986" cy="3042986"/>
          </a:xfrm>
          <a:prstGeom prst="rect">
            <a:avLst/>
          </a:prstGeom>
        </p:spPr>
      </p:pic>
      <p:pic>
        <p:nvPicPr>
          <p:cNvPr id="7" name="Picture 7"/>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rcRect/>
          <a:stretch>
            <a:fillRect/>
          </a:stretch>
        </p:blipFill>
        <p:spPr>
          <a:xfrm>
            <a:off x="1134989" y="783043"/>
            <a:ext cx="2750971" cy="2750971"/>
          </a:xfrm>
          <a:prstGeom prst="rect">
            <a:avLst/>
          </a:prstGeom>
        </p:spPr>
      </p:pic>
      <p:pic>
        <p:nvPicPr>
          <p:cNvPr id="8" name="Picture 8"/>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rcRect/>
          <a:stretch>
            <a:fillRect/>
          </a:stretch>
        </p:blipFill>
        <p:spPr>
          <a:xfrm rot="-4279549">
            <a:off x="15995263" y="8917502"/>
            <a:ext cx="2972300" cy="2533886"/>
          </a:xfrm>
          <a:prstGeom prst="rect">
            <a:avLst/>
          </a:prstGeom>
        </p:spPr>
      </p:pic>
      <p:pic>
        <p:nvPicPr>
          <p:cNvPr id="9" name="Picture 9"/>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rcRect/>
          <a:stretch>
            <a:fillRect/>
          </a:stretch>
        </p:blipFill>
        <p:spPr>
          <a:xfrm>
            <a:off x="16120220" y="-187240"/>
            <a:ext cx="2345769" cy="2345769"/>
          </a:xfrm>
          <a:prstGeom prst="rect">
            <a:avLst/>
          </a:prstGeom>
        </p:spPr>
      </p:pic>
      <p:grpSp>
        <p:nvGrpSpPr>
          <p:cNvPr id="10" name="Group 10"/>
          <p:cNvGrpSpPr/>
          <p:nvPr/>
        </p:nvGrpSpPr>
        <p:grpSpPr>
          <a:xfrm>
            <a:off x="617492" y="524892"/>
            <a:ext cx="17357816" cy="9542016"/>
            <a:chOff x="0" y="0"/>
            <a:chExt cx="23143754" cy="12722688"/>
          </a:xfrm>
        </p:grpSpPr>
        <p:pic>
          <p:nvPicPr>
            <p:cNvPr id="11" name="Picture 11"/>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0" y="0"/>
              <a:ext cx="16587590" cy="12722688"/>
            </a:xfrm>
            <a:prstGeom prst="rect">
              <a:avLst/>
            </a:prstGeom>
          </p:spPr>
        </p:pic>
        <p:pic>
          <p:nvPicPr>
            <p:cNvPr id="12" name="Picture 12"/>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5712479" y="0"/>
              <a:ext cx="7431275" cy="12722688"/>
            </a:xfrm>
            <a:prstGeom prst="rect">
              <a:avLst/>
            </a:prstGeom>
          </p:spPr>
        </p:pic>
      </p:grpSp>
      <p:grpSp>
        <p:nvGrpSpPr>
          <p:cNvPr id="13" name="Group 13"/>
          <p:cNvGrpSpPr>
            <a:grpSpLocks noChangeAspect="1"/>
          </p:cNvGrpSpPr>
          <p:nvPr/>
        </p:nvGrpSpPr>
        <p:grpSpPr>
          <a:xfrm>
            <a:off x="1134989" y="4153286"/>
            <a:ext cx="3542221" cy="3542221"/>
            <a:chOff x="0" y="0"/>
            <a:chExt cx="6350000" cy="6350000"/>
          </a:xfrm>
        </p:grpSpPr>
        <p:sp>
          <p:nvSpPr>
            <p:cNvPr id="14" name="Freeform 14"/>
            <p:cNvSpPr/>
            <p:nvPr/>
          </p:nvSpPr>
          <p:spPr>
            <a:xfrm>
              <a:off x="0" y="0"/>
              <a:ext cx="6350000" cy="6347460"/>
            </a:xfrm>
            <a:custGeom>
              <a:avLst/>
              <a:gdLst/>
              <a:ahLst/>
              <a:cxnLst/>
              <a:rect l="l" t="t" r="r" b="b"/>
              <a:pathLst>
                <a:path w="6350000" h="634746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6F131E"/>
            </a:solidFill>
          </p:spPr>
        </p:sp>
        <p:sp>
          <p:nvSpPr>
            <p:cNvPr id="15" name="Freeform 15"/>
            <p:cNvSpPr/>
            <p:nvPr/>
          </p:nvSpPr>
          <p:spPr>
            <a:xfrm>
              <a:off x="358140" y="358140"/>
              <a:ext cx="5632450" cy="5633720"/>
            </a:xfrm>
            <a:custGeom>
              <a:avLst/>
              <a:gdLst/>
              <a:ahLst/>
              <a:cxnLst/>
              <a:rect l="l" t="t" r="r" b="b"/>
              <a:pathLst>
                <a:path w="5632450" h="5633720">
                  <a:moveTo>
                    <a:pt x="0" y="0"/>
                  </a:moveTo>
                  <a:lnTo>
                    <a:pt x="5632450" y="0"/>
                  </a:lnTo>
                  <a:lnTo>
                    <a:pt x="5632450" y="5633720"/>
                  </a:lnTo>
                  <a:lnTo>
                    <a:pt x="0" y="5633720"/>
                  </a:lnTo>
                  <a:close/>
                </a:path>
              </a:pathLst>
            </a:custGeom>
            <a:blipFill>
              <a:blip r:embed="rId15" cstate="email">
                <a:extLst>
                  <a:ext uri="{28A0092B-C50C-407E-A947-70E740481C1C}">
                    <a14:useLocalDpi xmlns:a14="http://schemas.microsoft.com/office/drawing/2010/main"/>
                  </a:ext>
                </a:extLst>
              </a:blip>
              <a:stretch>
                <a:fillRect/>
              </a:stretch>
            </a:blipFill>
          </p:spPr>
        </p:sp>
      </p:grpSp>
      <p:grpSp>
        <p:nvGrpSpPr>
          <p:cNvPr id="16" name="Group 16"/>
          <p:cNvGrpSpPr>
            <a:grpSpLocks noChangeAspect="1"/>
          </p:cNvGrpSpPr>
          <p:nvPr/>
        </p:nvGrpSpPr>
        <p:grpSpPr>
          <a:xfrm>
            <a:off x="5373820" y="6554721"/>
            <a:ext cx="4692551" cy="2132764"/>
            <a:chOff x="0" y="0"/>
            <a:chExt cx="7620000" cy="3463290"/>
          </a:xfrm>
        </p:grpSpPr>
        <p:sp>
          <p:nvSpPr>
            <p:cNvPr id="17" name="Freeform 17"/>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6" cstate="email">
                <a:extLst>
                  <a:ext uri="{28A0092B-C50C-407E-A947-70E740481C1C}">
                    <a14:useLocalDpi xmlns:a14="http://schemas.microsoft.com/office/drawing/2010/main"/>
                  </a:ext>
                </a:extLst>
              </a:blip>
              <a:stretch>
                <a:fillRect/>
              </a:stretch>
            </a:blipFill>
          </p:spPr>
        </p:sp>
        <p:sp>
          <p:nvSpPr>
            <p:cNvPr id="18" name="Freeform 18"/>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19" name="Freeform 19"/>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20" name="Group 20"/>
          <p:cNvGrpSpPr>
            <a:grpSpLocks noChangeAspect="1"/>
          </p:cNvGrpSpPr>
          <p:nvPr/>
        </p:nvGrpSpPr>
        <p:grpSpPr>
          <a:xfrm>
            <a:off x="2293784" y="716511"/>
            <a:ext cx="5541714" cy="2518709"/>
            <a:chOff x="0" y="0"/>
            <a:chExt cx="7620000" cy="3463290"/>
          </a:xfrm>
        </p:grpSpPr>
        <p:sp>
          <p:nvSpPr>
            <p:cNvPr id="21" name="Freeform 21"/>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7" cstate="email">
                <a:extLst>
                  <a:ext uri="{28A0092B-C50C-407E-A947-70E740481C1C}">
                    <a14:useLocalDpi xmlns:a14="http://schemas.microsoft.com/office/drawing/2010/main"/>
                  </a:ext>
                </a:extLst>
              </a:blip>
              <a:stretch>
                <a:fillRect/>
              </a:stretch>
            </a:blipFill>
          </p:spPr>
        </p:sp>
        <p:sp>
          <p:nvSpPr>
            <p:cNvPr id="22" name="Freeform 22"/>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F7F1C"/>
            </a:solidFill>
          </p:spPr>
        </p:sp>
        <p:sp>
          <p:nvSpPr>
            <p:cNvPr id="23" name="Freeform 23"/>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grpSp>
        <p:nvGrpSpPr>
          <p:cNvPr id="24" name="Group 24"/>
          <p:cNvGrpSpPr>
            <a:grpSpLocks noChangeAspect="1"/>
          </p:cNvGrpSpPr>
          <p:nvPr/>
        </p:nvGrpSpPr>
        <p:grpSpPr>
          <a:xfrm>
            <a:off x="5373820" y="3986893"/>
            <a:ext cx="3995941" cy="1816155"/>
            <a:chOff x="0" y="0"/>
            <a:chExt cx="7620000" cy="3463290"/>
          </a:xfrm>
        </p:grpSpPr>
        <p:sp>
          <p:nvSpPr>
            <p:cNvPr id="25" name="Freeform 25"/>
            <p:cNvSpPr/>
            <p:nvPr/>
          </p:nvSpPr>
          <p:spPr>
            <a:xfrm>
              <a:off x="466090" y="466090"/>
              <a:ext cx="6687820" cy="2531110"/>
            </a:xfrm>
            <a:custGeom>
              <a:avLst/>
              <a:gdLst/>
              <a:ahLst/>
              <a:cxnLst/>
              <a:rect l="l" t="t" r="r" b="b"/>
              <a:pathLst>
                <a:path w="6687820" h="2531110">
                  <a:moveTo>
                    <a:pt x="0" y="0"/>
                  </a:moveTo>
                  <a:lnTo>
                    <a:pt x="0" y="2531110"/>
                  </a:lnTo>
                  <a:lnTo>
                    <a:pt x="6687820" y="2531110"/>
                  </a:lnTo>
                  <a:lnTo>
                    <a:pt x="6687820" y="0"/>
                  </a:lnTo>
                  <a:close/>
                </a:path>
              </a:pathLst>
            </a:custGeom>
            <a:blipFill>
              <a:blip r:embed="rId18" cstate="email">
                <a:extLst>
                  <a:ext uri="{28A0092B-C50C-407E-A947-70E740481C1C}">
                    <a14:useLocalDpi xmlns:a14="http://schemas.microsoft.com/office/drawing/2010/main"/>
                  </a:ext>
                </a:extLst>
              </a:blip>
              <a:stretch>
                <a:fillRect/>
              </a:stretch>
            </a:blipFill>
          </p:spPr>
        </p:sp>
        <p:sp>
          <p:nvSpPr>
            <p:cNvPr id="26" name="Freeform 26"/>
            <p:cNvSpPr/>
            <p:nvPr/>
          </p:nvSpPr>
          <p:spPr>
            <a:xfrm>
              <a:off x="0" y="0"/>
              <a:ext cx="7620000" cy="3462020"/>
            </a:xfrm>
            <a:custGeom>
              <a:avLst/>
              <a:gdLst/>
              <a:ahLst/>
              <a:cxnLst/>
              <a:rect l="l" t="t" r="r" b="b"/>
              <a:pathLst>
                <a:path w="7620000" h="346202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B61D23"/>
            </a:solidFill>
          </p:spPr>
        </p:sp>
        <p:sp>
          <p:nvSpPr>
            <p:cNvPr id="27" name="Freeform 27"/>
            <p:cNvSpPr/>
            <p:nvPr/>
          </p:nvSpPr>
          <p:spPr>
            <a:xfrm>
              <a:off x="370840" y="370840"/>
              <a:ext cx="6878320" cy="2721610"/>
            </a:xfrm>
            <a:custGeom>
              <a:avLst/>
              <a:gdLst/>
              <a:ahLst/>
              <a:cxnLst/>
              <a:rect l="l" t="t" r="r" b="b"/>
              <a:pathLst>
                <a:path w="6878320" h="272161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6F131E"/>
            </a:solidFill>
          </p:spPr>
        </p:sp>
      </p:grpSp>
      <p:sp>
        <p:nvSpPr>
          <p:cNvPr id="28" name="TextBox 28"/>
          <p:cNvSpPr txBox="1"/>
          <p:nvPr/>
        </p:nvSpPr>
        <p:spPr>
          <a:xfrm>
            <a:off x="9928973" y="1564827"/>
            <a:ext cx="7552440" cy="2343911"/>
          </a:xfrm>
          <a:prstGeom prst="rect">
            <a:avLst/>
          </a:prstGeom>
        </p:spPr>
        <p:txBody>
          <a:bodyPr lIns="0" tIns="0" rIns="0" bIns="0" rtlCol="0" anchor="t">
            <a:spAutoFit/>
          </a:bodyPr>
          <a:lstStyle/>
          <a:p>
            <a:pPr algn="ctr">
              <a:lnSpc>
                <a:spcPts val="5963"/>
              </a:lnSpc>
            </a:pPr>
            <a:r>
              <a:rPr lang="en-US" sz="7099" dirty="0" err="1">
                <a:solidFill>
                  <a:srgbClr val="6F131E"/>
                </a:solidFill>
                <a:latin typeface="Forte" pitchFamily="66" charset="0"/>
              </a:rPr>
              <a:t>Mengapa</a:t>
            </a:r>
            <a:r>
              <a:rPr lang="en-US" sz="7099" dirty="0">
                <a:solidFill>
                  <a:srgbClr val="6F131E"/>
                </a:solidFill>
                <a:latin typeface="Forte" pitchFamily="66" charset="0"/>
              </a:rPr>
              <a:t> Mata </a:t>
            </a:r>
            <a:r>
              <a:rPr lang="en-US" sz="7099" dirty="0" err="1">
                <a:solidFill>
                  <a:srgbClr val="6F131E"/>
                </a:solidFill>
                <a:latin typeface="Forte" pitchFamily="66" charset="0"/>
              </a:rPr>
              <a:t>Uang</a:t>
            </a:r>
            <a:r>
              <a:rPr lang="en-US" sz="7099" dirty="0">
                <a:solidFill>
                  <a:srgbClr val="6F131E"/>
                </a:solidFill>
                <a:latin typeface="Forte" pitchFamily="66" charset="0"/>
              </a:rPr>
              <a:t> di </a:t>
            </a:r>
            <a:r>
              <a:rPr lang="en-US" sz="7099" dirty="0" err="1">
                <a:solidFill>
                  <a:srgbClr val="6F131E"/>
                </a:solidFill>
                <a:latin typeface="Forte" pitchFamily="66" charset="0"/>
              </a:rPr>
              <a:t>Setiap</a:t>
            </a:r>
            <a:r>
              <a:rPr lang="en-US" sz="7099" dirty="0">
                <a:solidFill>
                  <a:srgbClr val="6F131E"/>
                </a:solidFill>
                <a:latin typeface="Forte" pitchFamily="66" charset="0"/>
              </a:rPr>
              <a:t> Negara </a:t>
            </a:r>
            <a:r>
              <a:rPr lang="en-US" sz="7099" dirty="0" err="1">
                <a:solidFill>
                  <a:srgbClr val="6F131E"/>
                </a:solidFill>
                <a:latin typeface="Forte" pitchFamily="66" charset="0"/>
              </a:rPr>
              <a:t>Berbeda</a:t>
            </a:r>
            <a:r>
              <a:rPr lang="en-US" sz="7099" dirty="0">
                <a:solidFill>
                  <a:srgbClr val="6F131E"/>
                </a:solidFill>
                <a:latin typeface="Forte" pitchFamily="66" charset="0"/>
              </a:rPr>
              <a:t>?</a:t>
            </a:r>
          </a:p>
        </p:txBody>
      </p:sp>
      <p:sp>
        <p:nvSpPr>
          <p:cNvPr id="29" name="TextBox 29"/>
          <p:cNvSpPr txBox="1"/>
          <p:nvPr/>
        </p:nvSpPr>
        <p:spPr>
          <a:xfrm>
            <a:off x="10066370" y="4175728"/>
            <a:ext cx="7364132" cy="4481196"/>
          </a:xfrm>
          <a:prstGeom prst="rect">
            <a:avLst/>
          </a:prstGeom>
        </p:spPr>
        <p:txBody>
          <a:bodyPr lIns="0" tIns="0" rIns="0" bIns="0" rtlCol="0" anchor="t">
            <a:spAutoFit/>
          </a:bodyPr>
          <a:lstStyle/>
          <a:p>
            <a:pPr algn="ctr">
              <a:lnSpc>
                <a:spcPts val="4479"/>
              </a:lnSpc>
            </a:pPr>
            <a:r>
              <a:rPr lang="en-US" sz="3199" dirty="0" err="1">
                <a:solidFill>
                  <a:srgbClr val="222222"/>
                </a:solidFill>
                <a:latin typeface="Quattrocento Bold"/>
              </a:rPr>
              <a:t>Uang</a:t>
            </a:r>
            <a:r>
              <a:rPr lang="en-US" sz="3199" dirty="0">
                <a:solidFill>
                  <a:srgbClr val="222222"/>
                </a:solidFill>
                <a:latin typeface="Quattrocento Bold"/>
              </a:rPr>
              <a:t> yang </a:t>
            </a:r>
            <a:r>
              <a:rPr lang="en-US" sz="3199" dirty="0" err="1">
                <a:solidFill>
                  <a:srgbClr val="222222"/>
                </a:solidFill>
                <a:latin typeface="Quattrocento Bold"/>
              </a:rPr>
              <a:t>digunakan</a:t>
            </a:r>
            <a:r>
              <a:rPr lang="en-US" sz="3199" dirty="0">
                <a:solidFill>
                  <a:srgbClr val="222222"/>
                </a:solidFill>
                <a:latin typeface="Quattrocento Bold"/>
              </a:rPr>
              <a:t> </a:t>
            </a:r>
            <a:r>
              <a:rPr lang="en-US" sz="3199" dirty="0" err="1">
                <a:solidFill>
                  <a:srgbClr val="222222"/>
                </a:solidFill>
                <a:latin typeface="Quattrocento Bold"/>
              </a:rPr>
              <a:t>sebagai</a:t>
            </a:r>
            <a:r>
              <a:rPr lang="en-US" sz="3199" dirty="0">
                <a:solidFill>
                  <a:srgbClr val="222222"/>
                </a:solidFill>
                <a:latin typeface="Quattrocento Bold"/>
              </a:rPr>
              <a:t> </a:t>
            </a:r>
            <a:r>
              <a:rPr lang="en-US" sz="3199" dirty="0" err="1">
                <a:solidFill>
                  <a:srgbClr val="222222"/>
                </a:solidFill>
                <a:latin typeface="Quattrocento Bold"/>
              </a:rPr>
              <a:t>alat</a:t>
            </a:r>
            <a:r>
              <a:rPr lang="en-US" sz="3199" dirty="0">
                <a:solidFill>
                  <a:srgbClr val="222222"/>
                </a:solidFill>
                <a:latin typeface="Quattrocento Bold"/>
              </a:rPr>
              <a:t> </a:t>
            </a:r>
            <a:r>
              <a:rPr lang="en-US" sz="3199" dirty="0" err="1">
                <a:solidFill>
                  <a:srgbClr val="222222"/>
                </a:solidFill>
                <a:latin typeface="Quattrocento Bold"/>
              </a:rPr>
              <a:t>pembayaran</a:t>
            </a:r>
            <a:r>
              <a:rPr lang="en-US" sz="3199" dirty="0">
                <a:solidFill>
                  <a:srgbClr val="222222"/>
                </a:solidFill>
                <a:latin typeface="Quattrocento Bold"/>
              </a:rPr>
              <a:t> di </a:t>
            </a:r>
            <a:r>
              <a:rPr lang="en-US" sz="3199" dirty="0" err="1">
                <a:solidFill>
                  <a:srgbClr val="222222"/>
                </a:solidFill>
                <a:latin typeface="Quattrocento Bold"/>
              </a:rPr>
              <a:t>dunia</a:t>
            </a:r>
            <a:r>
              <a:rPr lang="en-US" sz="3199" dirty="0">
                <a:solidFill>
                  <a:srgbClr val="222222"/>
                </a:solidFill>
                <a:latin typeface="Quattrocento Bold"/>
              </a:rPr>
              <a:t> </a:t>
            </a:r>
            <a:r>
              <a:rPr lang="en-US" sz="3199" dirty="0" err="1">
                <a:solidFill>
                  <a:srgbClr val="222222"/>
                </a:solidFill>
                <a:latin typeface="Quattrocento Bold"/>
              </a:rPr>
              <a:t>memiliki</a:t>
            </a:r>
            <a:r>
              <a:rPr lang="en-US" sz="3199" dirty="0">
                <a:solidFill>
                  <a:srgbClr val="222222"/>
                </a:solidFill>
                <a:latin typeface="Quattrocento Bold"/>
              </a:rPr>
              <a:t> </a:t>
            </a:r>
            <a:r>
              <a:rPr lang="en-US" sz="3199" dirty="0" err="1">
                <a:solidFill>
                  <a:srgbClr val="222222"/>
                </a:solidFill>
                <a:latin typeface="Quattrocento Bold"/>
              </a:rPr>
              <a:t>perbedaan</a:t>
            </a:r>
            <a:r>
              <a:rPr lang="en-US" sz="3199" dirty="0">
                <a:solidFill>
                  <a:srgbClr val="222222"/>
                </a:solidFill>
                <a:latin typeface="Quattrocento Bold"/>
              </a:rPr>
              <a:t> di </a:t>
            </a:r>
            <a:r>
              <a:rPr lang="en-US" sz="3199" dirty="0" err="1">
                <a:solidFill>
                  <a:srgbClr val="222222"/>
                </a:solidFill>
                <a:latin typeface="Quattrocento Bold"/>
              </a:rPr>
              <a:t>setiap</a:t>
            </a:r>
            <a:r>
              <a:rPr lang="en-US" sz="3199" dirty="0">
                <a:solidFill>
                  <a:srgbClr val="222222"/>
                </a:solidFill>
                <a:latin typeface="Quattrocento Bold"/>
              </a:rPr>
              <a:t> </a:t>
            </a:r>
            <a:r>
              <a:rPr lang="en-US" sz="3199" dirty="0" err="1">
                <a:solidFill>
                  <a:srgbClr val="222222"/>
                </a:solidFill>
                <a:latin typeface="Quattrocento Bold"/>
              </a:rPr>
              <a:t>negara</a:t>
            </a:r>
            <a:r>
              <a:rPr lang="en-US" sz="3199" dirty="0">
                <a:solidFill>
                  <a:srgbClr val="222222"/>
                </a:solidFill>
                <a:latin typeface="Quattrocento Bold"/>
              </a:rPr>
              <a:t>. </a:t>
            </a:r>
            <a:r>
              <a:rPr lang="en-US" sz="3199" dirty="0" err="1">
                <a:solidFill>
                  <a:srgbClr val="222222"/>
                </a:solidFill>
                <a:latin typeface="Quattrocento Bold"/>
              </a:rPr>
              <a:t>Perbedaan</a:t>
            </a:r>
            <a:r>
              <a:rPr lang="en-US" sz="3199" dirty="0">
                <a:solidFill>
                  <a:srgbClr val="222222"/>
                </a:solidFill>
                <a:latin typeface="Quattrocento Bold"/>
              </a:rPr>
              <a:t> </a:t>
            </a:r>
            <a:r>
              <a:rPr lang="en-US" sz="3199" dirty="0" err="1">
                <a:solidFill>
                  <a:srgbClr val="222222"/>
                </a:solidFill>
                <a:latin typeface="Quattrocento Bold"/>
              </a:rPr>
              <a:t>mata</a:t>
            </a:r>
            <a:r>
              <a:rPr lang="en-US" sz="3199" dirty="0">
                <a:solidFill>
                  <a:srgbClr val="222222"/>
                </a:solidFill>
                <a:latin typeface="Quattrocento Bold"/>
              </a:rPr>
              <a:t> </a:t>
            </a:r>
            <a:r>
              <a:rPr lang="en-US" sz="3199" dirty="0" err="1">
                <a:solidFill>
                  <a:srgbClr val="222222"/>
                </a:solidFill>
                <a:latin typeface="Quattrocento Bold"/>
              </a:rPr>
              <a:t>uang</a:t>
            </a:r>
            <a:r>
              <a:rPr lang="en-US" sz="3199" dirty="0">
                <a:solidFill>
                  <a:srgbClr val="222222"/>
                </a:solidFill>
                <a:latin typeface="Quattrocento Bold"/>
              </a:rPr>
              <a:t> yang </a:t>
            </a:r>
            <a:r>
              <a:rPr lang="en-US" sz="3199" dirty="0" err="1">
                <a:solidFill>
                  <a:srgbClr val="222222"/>
                </a:solidFill>
                <a:latin typeface="Quattrocento Bold"/>
              </a:rPr>
              <a:t>berbeda</a:t>
            </a:r>
            <a:r>
              <a:rPr lang="en-US" sz="3199" dirty="0">
                <a:solidFill>
                  <a:srgbClr val="222222"/>
                </a:solidFill>
                <a:latin typeface="Quattrocento Bold"/>
              </a:rPr>
              <a:t> di </a:t>
            </a:r>
            <a:r>
              <a:rPr lang="en-US" sz="3199" dirty="0" err="1">
                <a:solidFill>
                  <a:srgbClr val="222222"/>
                </a:solidFill>
                <a:latin typeface="Quattrocento Bold"/>
              </a:rPr>
              <a:t>setiap</a:t>
            </a:r>
            <a:r>
              <a:rPr lang="en-US" sz="3199" dirty="0">
                <a:solidFill>
                  <a:srgbClr val="222222"/>
                </a:solidFill>
                <a:latin typeface="Quattrocento Bold"/>
              </a:rPr>
              <a:t> </a:t>
            </a:r>
            <a:r>
              <a:rPr lang="en-US" sz="3199" dirty="0" err="1">
                <a:solidFill>
                  <a:srgbClr val="222222"/>
                </a:solidFill>
                <a:latin typeface="Quattrocento Bold"/>
              </a:rPr>
              <a:t>negara</a:t>
            </a:r>
            <a:r>
              <a:rPr lang="en-US" sz="3199" dirty="0">
                <a:solidFill>
                  <a:srgbClr val="222222"/>
                </a:solidFill>
                <a:latin typeface="Quattrocento Bold"/>
              </a:rPr>
              <a:t> </a:t>
            </a:r>
            <a:r>
              <a:rPr lang="en-US" sz="3199" dirty="0" err="1">
                <a:solidFill>
                  <a:srgbClr val="222222"/>
                </a:solidFill>
                <a:latin typeface="Quattrocento Bold"/>
              </a:rPr>
              <a:t>disebabkan</a:t>
            </a:r>
            <a:r>
              <a:rPr lang="en-US" sz="3199" dirty="0">
                <a:solidFill>
                  <a:srgbClr val="222222"/>
                </a:solidFill>
                <a:latin typeface="Quattrocento Bold"/>
              </a:rPr>
              <a:t> </a:t>
            </a:r>
            <a:r>
              <a:rPr lang="en-US" sz="3199" dirty="0" err="1">
                <a:solidFill>
                  <a:srgbClr val="222222"/>
                </a:solidFill>
                <a:latin typeface="Quattrocento Bold"/>
              </a:rPr>
              <a:t>oleh</a:t>
            </a:r>
            <a:r>
              <a:rPr lang="en-US" sz="3199" dirty="0">
                <a:solidFill>
                  <a:srgbClr val="222222"/>
                </a:solidFill>
                <a:latin typeface="Quattrocento Bold"/>
              </a:rPr>
              <a:t> </a:t>
            </a:r>
            <a:r>
              <a:rPr lang="en-US" sz="3199" dirty="0" err="1">
                <a:solidFill>
                  <a:srgbClr val="222222"/>
                </a:solidFill>
                <a:latin typeface="Quattrocento Bold"/>
              </a:rPr>
              <a:t>perbedaan</a:t>
            </a:r>
            <a:r>
              <a:rPr lang="en-US" sz="3199" dirty="0">
                <a:solidFill>
                  <a:srgbClr val="222222"/>
                </a:solidFill>
                <a:latin typeface="Quattrocento Bold"/>
              </a:rPr>
              <a:t> </a:t>
            </a:r>
            <a:r>
              <a:rPr lang="en-US" sz="3199" dirty="0" err="1">
                <a:solidFill>
                  <a:srgbClr val="222222"/>
                </a:solidFill>
                <a:latin typeface="Quattrocento Bold"/>
              </a:rPr>
              <a:t>ekonomi</a:t>
            </a:r>
            <a:r>
              <a:rPr lang="en-US" sz="3199" dirty="0">
                <a:solidFill>
                  <a:srgbClr val="222222"/>
                </a:solidFill>
                <a:latin typeface="Quattrocento Bold"/>
              </a:rPr>
              <a:t> </a:t>
            </a:r>
            <a:r>
              <a:rPr lang="en-US" sz="3199" dirty="0" err="1">
                <a:solidFill>
                  <a:srgbClr val="222222"/>
                </a:solidFill>
                <a:latin typeface="Quattrocento Bold"/>
              </a:rPr>
              <a:t>antar</a:t>
            </a:r>
            <a:r>
              <a:rPr lang="en-US" sz="3199" dirty="0">
                <a:solidFill>
                  <a:srgbClr val="222222"/>
                </a:solidFill>
                <a:latin typeface="Quattrocento Bold"/>
              </a:rPr>
              <a:t> </a:t>
            </a:r>
            <a:r>
              <a:rPr lang="en-US" sz="3199" dirty="0" err="1">
                <a:solidFill>
                  <a:srgbClr val="222222"/>
                </a:solidFill>
                <a:latin typeface="Quattrocento Bold"/>
              </a:rPr>
              <a:t>negara</a:t>
            </a:r>
            <a:r>
              <a:rPr lang="en-US" sz="3199" dirty="0">
                <a:solidFill>
                  <a:srgbClr val="222222"/>
                </a:solidFill>
                <a:latin typeface="Quattrocento Bold"/>
              </a:rPr>
              <a:t> </a:t>
            </a:r>
            <a:r>
              <a:rPr lang="en-US" sz="3199" dirty="0" err="1">
                <a:solidFill>
                  <a:srgbClr val="222222"/>
                </a:solidFill>
                <a:latin typeface="Quattrocento Bold"/>
              </a:rPr>
              <a:t>satu</a:t>
            </a:r>
            <a:r>
              <a:rPr lang="en-US" sz="3199" dirty="0">
                <a:solidFill>
                  <a:srgbClr val="222222"/>
                </a:solidFill>
                <a:latin typeface="Quattrocento Bold"/>
              </a:rPr>
              <a:t> </a:t>
            </a:r>
            <a:r>
              <a:rPr lang="en-US" sz="3199" dirty="0" err="1">
                <a:solidFill>
                  <a:srgbClr val="222222"/>
                </a:solidFill>
                <a:latin typeface="Quattrocento Bold"/>
              </a:rPr>
              <a:t>dengan</a:t>
            </a:r>
            <a:r>
              <a:rPr lang="en-US" sz="3199" dirty="0">
                <a:solidFill>
                  <a:srgbClr val="222222"/>
                </a:solidFill>
                <a:latin typeface="Quattrocento Bold"/>
              </a:rPr>
              <a:t> </a:t>
            </a:r>
            <a:r>
              <a:rPr lang="en-US" sz="3199" dirty="0" err="1">
                <a:solidFill>
                  <a:srgbClr val="222222"/>
                </a:solidFill>
                <a:latin typeface="Quattrocento Bold"/>
              </a:rPr>
              <a:t>negara</a:t>
            </a:r>
            <a:r>
              <a:rPr lang="en-US" sz="3199" dirty="0">
                <a:solidFill>
                  <a:srgbClr val="222222"/>
                </a:solidFill>
                <a:latin typeface="Quattrocento Bold"/>
              </a:rPr>
              <a:t> </a:t>
            </a:r>
            <a:r>
              <a:rPr lang="en-US" sz="3199" dirty="0" err="1">
                <a:solidFill>
                  <a:srgbClr val="222222"/>
                </a:solidFill>
                <a:latin typeface="Quattrocento Bold"/>
              </a:rPr>
              <a:t>lainnya</a:t>
            </a:r>
            <a:r>
              <a:rPr lang="en-US" sz="3199" dirty="0">
                <a:solidFill>
                  <a:srgbClr val="222222"/>
                </a:solidFill>
                <a:latin typeface="Quattrocento Bold"/>
              </a:rPr>
              <a:t>.</a:t>
            </a:r>
          </a:p>
          <a:p>
            <a:pPr algn="ctr">
              <a:lnSpc>
                <a:spcPts val="4479"/>
              </a:lnSpc>
            </a:pPr>
            <a:endParaRPr lang="en-US" sz="3199" dirty="0">
              <a:solidFill>
                <a:srgbClr val="222222"/>
              </a:solidFill>
              <a:latin typeface="Quattrocento Bold"/>
            </a:endParaRPr>
          </a:p>
        </p:txBody>
      </p:sp>
      <p:pic>
        <p:nvPicPr>
          <p:cNvPr id="30" name="Picture 30">
            <a:hlinkClick r:id="rId19" action="ppaction://hlinksldjump"/>
          </p:cNvPr>
          <p:cNvPicPr>
            <a:picLocks noChangeAspect="1"/>
          </p:cNvPicPr>
          <p:nvPr/>
        </p:nvPicPr>
        <p:blipFill>
          <a:blip r:embed="rId20"/>
          <a:srcRect/>
          <a:stretch>
            <a:fillRect/>
          </a:stretch>
        </p:blipFill>
        <p:spPr>
          <a:xfrm>
            <a:off x="8473318" y="8793055"/>
            <a:ext cx="1341364" cy="1379964"/>
          </a:xfrm>
          <a:prstGeom prst="rect">
            <a:avLst/>
          </a:prstGeom>
        </p:spPr>
      </p:pic>
      <p:pic>
        <p:nvPicPr>
          <p:cNvPr id="31" name="Picture 31">
            <a:hlinkClick r:id="rId21" action="ppaction://hlinksldjump"/>
          </p:cNvPr>
          <p:cNvPicPr>
            <a:picLocks noChangeAspect="1"/>
          </p:cNvPicPr>
          <p:nvPr/>
        </p:nvPicPr>
        <p:blipFill>
          <a:blip r:embed="rId22"/>
          <a:srcRect/>
          <a:stretch>
            <a:fillRect/>
          </a:stretch>
        </p:blipFill>
        <p:spPr>
          <a:xfrm>
            <a:off x="503710" y="8494577"/>
            <a:ext cx="1374019" cy="1412998"/>
          </a:xfrm>
          <a:prstGeom prst="rect">
            <a:avLst/>
          </a:prstGeom>
        </p:spPr>
      </p:pic>
      <p:pic>
        <p:nvPicPr>
          <p:cNvPr id="32" name="Picture 32">
            <a:hlinkClick r:id="rId23" action="ppaction://hlinksldjump"/>
          </p:cNvPr>
          <p:cNvPicPr>
            <a:picLocks noChangeAspect="1"/>
          </p:cNvPicPr>
          <p:nvPr/>
        </p:nvPicPr>
        <p:blipFill>
          <a:blip r:embed="rId24"/>
          <a:srcRect/>
          <a:stretch>
            <a:fillRect/>
          </a:stretch>
        </p:blipFill>
        <p:spPr>
          <a:xfrm>
            <a:off x="16439011" y="8542729"/>
            <a:ext cx="1364846" cy="1364846"/>
          </a:xfrm>
          <a:prstGeom prst="rect">
            <a:avLst/>
          </a:prstGeom>
        </p:spPr>
      </p:pic>
      <p:pic>
        <p:nvPicPr>
          <p:cNvPr id="33" name="Picture 33">
            <a:hlinkClick r:id="rId25" action="ppaction://hlinksldjump"/>
          </p:cNvPr>
          <p:cNvPicPr>
            <a:picLocks noChangeAspect="1"/>
          </p:cNvPicPr>
          <p:nvPr/>
        </p:nvPicPr>
        <p:blipFill>
          <a:blip r:embed="rId26"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34" name="Picture 34">
            <a:hlinkClick r:id="rId27" action="ppaction://hlinksldjump"/>
          </p:cNvPr>
          <p:cNvPicPr>
            <a:picLocks noChangeAspect="1"/>
          </p:cNvPicPr>
          <p:nvPr/>
        </p:nvPicPr>
        <p:blipFill>
          <a:blip r:embed="rId28"/>
          <a:srcRect/>
          <a:stretch>
            <a:fillRect/>
          </a:stretch>
        </p:blipFill>
        <p:spPr>
          <a:xfrm>
            <a:off x="182385" y="189062"/>
            <a:ext cx="1447245" cy="1447245"/>
          </a:xfrm>
          <a:prstGeom prst="rect">
            <a:avLst/>
          </a:prstGeom>
        </p:spPr>
      </p:pic>
    </p:spTree>
    <p:custDataLst>
      <p:tags r:id="rId1"/>
    </p:custData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1" presetClass="entr" presetSubtype="0" fill="hold" nodeType="withEffect">
                                  <p:stCondLst>
                                    <p:cond delay="0"/>
                                  </p:stCondLst>
                                  <p:childTnLst>
                                    <p:set>
                                      <p:cBhvr>
                                        <p:cTn id="12" dur="1" fill="hold">
                                          <p:stCondLst>
                                            <p:cond delay="1249"/>
                                          </p:stCondLst>
                                        </p:cTn>
                                        <p:tgtEl>
                                          <p:spTgt spid="24"/>
                                        </p:tgtEl>
                                        <p:attrNameLst>
                                          <p:attrName>style.visibility</p:attrName>
                                        </p:attrNameLst>
                                      </p:cBhvr>
                                      <p:to>
                                        <p:strVal val="visible"/>
                                      </p:to>
                                    </p:set>
                                  </p:childTnLst>
                                </p:cTn>
                              </p:par>
                              <p:par>
                                <p:cTn id="13" presetID="2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inVertical)">
                                      <p:cBhvr>
                                        <p:cTn id="18" dur="500"/>
                                        <p:tgtEl>
                                          <p:spTgt spid="2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arn(inVertical)">
                                      <p:cBhvr>
                                        <p:cTn id="21" dur="500"/>
                                        <p:tgtEl>
                                          <p:spTgt spid="29"/>
                                        </p:tgtEl>
                                      </p:cBhvr>
                                    </p:animEffect>
                                  </p:childTnLst>
                                </p:cTn>
                              </p:par>
                              <p:par>
                                <p:cTn id="22" presetID="2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0" y="0"/>
              <a:ext cx="24384000" cy="13716000"/>
            </a:xfrm>
            <a:prstGeom prst="rect">
              <a:avLst/>
            </a:prstGeom>
          </p:spPr>
        </p:pic>
      </p:grpSp>
      <p:grpSp>
        <p:nvGrpSpPr>
          <p:cNvPr id="4" name="Group 4"/>
          <p:cNvGrpSpPr/>
          <p:nvPr/>
        </p:nvGrpSpPr>
        <p:grpSpPr>
          <a:xfrm>
            <a:off x="2732520" y="-49040"/>
            <a:ext cx="12509776" cy="2020938"/>
            <a:chOff x="0" y="-76200"/>
            <a:chExt cx="2829306" cy="889000"/>
          </a:xfrm>
        </p:grpSpPr>
        <p:sp>
          <p:nvSpPr>
            <p:cNvPr id="5" name="Freeform 5"/>
            <p:cNvSpPr/>
            <p:nvPr/>
          </p:nvSpPr>
          <p:spPr>
            <a:xfrm>
              <a:off x="0" y="0"/>
              <a:ext cx="2829306" cy="726041"/>
            </a:xfrm>
            <a:custGeom>
              <a:avLst/>
              <a:gdLst/>
              <a:ahLst/>
              <a:cxnLst/>
              <a:rect l="l" t="t" r="r" b="b"/>
              <a:pathLst>
                <a:path w="2829306" h="726041">
                  <a:moveTo>
                    <a:pt x="36755" y="0"/>
                  </a:moveTo>
                  <a:lnTo>
                    <a:pt x="2792552" y="0"/>
                  </a:lnTo>
                  <a:cubicBezTo>
                    <a:pt x="2802300" y="0"/>
                    <a:pt x="2811648" y="3872"/>
                    <a:pt x="2818541" y="10765"/>
                  </a:cubicBezTo>
                  <a:cubicBezTo>
                    <a:pt x="2825434" y="17658"/>
                    <a:pt x="2829306" y="27007"/>
                    <a:pt x="2829306" y="36755"/>
                  </a:cubicBezTo>
                  <a:lnTo>
                    <a:pt x="2829306" y="689286"/>
                  </a:lnTo>
                  <a:cubicBezTo>
                    <a:pt x="2829306" y="699034"/>
                    <a:pt x="2825434" y="708383"/>
                    <a:pt x="2818541" y="715276"/>
                  </a:cubicBezTo>
                  <a:cubicBezTo>
                    <a:pt x="2811648" y="722169"/>
                    <a:pt x="2802300" y="726041"/>
                    <a:pt x="2792552" y="726041"/>
                  </a:cubicBezTo>
                  <a:lnTo>
                    <a:pt x="36755" y="726041"/>
                  </a:lnTo>
                  <a:cubicBezTo>
                    <a:pt x="27007" y="726041"/>
                    <a:pt x="17658" y="722169"/>
                    <a:pt x="10765" y="715276"/>
                  </a:cubicBezTo>
                  <a:cubicBezTo>
                    <a:pt x="3872" y="708383"/>
                    <a:pt x="0" y="699034"/>
                    <a:pt x="0" y="689286"/>
                  </a:cubicBezTo>
                  <a:lnTo>
                    <a:pt x="0" y="36755"/>
                  </a:lnTo>
                  <a:cubicBezTo>
                    <a:pt x="0" y="27007"/>
                    <a:pt x="3872" y="17658"/>
                    <a:pt x="10765" y="10765"/>
                  </a:cubicBezTo>
                  <a:cubicBezTo>
                    <a:pt x="17658" y="3872"/>
                    <a:pt x="27007" y="0"/>
                    <a:pt x="36755" y="0"/>
                  </a:cubicBezTo>
                  <a:close/>
                </a:path>
              </a:pathLst>
            </a:custGeom>
            <a:solidFill>
              <a:srgbClr val="FFFFFF"/>
            </a:solidFill>
          </p:spPr>
        </p:sp>
        <p:sp>
          <p:nvSpPr>
            <p:cNvPr id="6" name="TextBox 6"/>
            <p:cNvSpPr txBox="1"/>
            <p:nvPr/>
          </p:nvSpPr>
          <p:spPr>
            <a:xfrm>
              <a:off x="0" y="-76200"/>
              <a:ext cx="2829306" cy="889000"/>
            </a:xfrm>
            <a:prstGeom prst="rect">
              <a:avLst/>
            </a:prstGeom>
          </p:spPr>
          <p:txBody>
            <a:bodyPr lIns="254000" tIns="254000" rIns="254000" bIns="254000" rtlCol="0" anchor="ctr"/>
            <a:lstStyle/>
            <a:p>
              <a:pPr algn="ctr">
                <a:lnSpc>
                  <a:spcPts val="4620"/>
                </a:lnSpc>
              </a:pPr>
              <a:r>
                <a:rPr lang="en-US" sz="3300" dirty="0" err="1">
                  <a:solidFill>
                    <a:srgbClr val="000000"/>
                  </a:solidFill>
                  <a:latin typeface="Quattrocento"/>
                </a:rPr>
                <a:t>Untuk</a:t>
              </a:r>
              <a:r>
                <a:rPr lang="en-US" sz="3300" dirty="0">
                  <a:solidFill>
                    <a:srgbClr val="000000"/>
                  </a:solidFill>
                  <a:latin typeface="Quattrocento"/>
                </a:rPr>
                <a:t> </a:t>
              </a:r>
              <a:r>
                <a:rPr lang="en-US" sz="3300" dirty="0" err="1">
                  <a:solidFill>
                    <a:srgbClr val="000000"/>
                  </a:solidFill>
                  <a:latin typeface="Quattrocento"/>
                </a:rPr>
                <a:t>penjelasan</a:t>
              </a:r>
              <a:r>
                <a:rPr lang="en-US" sz="3300" dirty="0">
                  <a:solidFill>
                    <a:srgbClr val="000000"/>
                  </a:solidFill>
                  <a:latin typeface="Quattrocento"/>
                </a:rPr>
                <a:t> </a:t>
              </a:r>
              <a:r>
                <a:rPr lang="en-US" sz="3300" dirty="0" err="1">
                  <a:solidFill>
                    <a:srgbClr val="000000"/>
                  </a:solidFill>
                  <a:latin typeface="Quattrocento"/>
                </a:rPr>
                <a:t>lebih</a:t>
              </a:r>
              <a:r>
                <a:rPr lang="en-US" sz="3300" dirty="0">
                  <a:solidFill>
                    <a:srgbClr val="000000"/>
                  </a:solidFill>
                  <a:latin typeface="Quattrocento"/>
                </a:rPr>
                <a:t> </a:t>
              </a:r>
              <a:r>
                <a:rPr lang="en-US" sz="3300" dirty="0" err="1">
                  <a:solidFill>
                    <a:srgbClr val="000000"/>
                  </a:solidFill>
                  <a:latin typeface="Quattrocento"/>
                </a:rPr>
                <a:t>lanjut</a:t>
              </a:r>
              <a:r>
                <a:rPr lang="en-US" sz="3300" dirty="0">
                  <a:solidFill>
                    <a:srgbClr val="000000"/>
                  </a:solidFill>
                  <a:latin typeface="Quattrocento"/>
                </a:rPr>
                <a:t> </a:t>
              </a:r>
              <a:r>
                <a:rPr lang="en-US" sz="3300" dirty="0" err="1">
                  <a:solidFill>
                    <a:srgbClr val="000000"/>
                  </a:solidFill>
                  <a:latin typeface="Quattrocento"/>
                </a:rPr>
                <a:t>mengenai</a:t>
              </a:r>
              <a:r>
                <a:rPr lang="en-US" sz="3300" dirty="0">
                  <a:solidFill>
                    <a:srgbClr val="000000"/>
                  </a:solidFill>
                  <a:latin typeface="Quattrocento"/>
                </a:rPr>
                <a:t> </a:t>
              </a:r>
              <a:r>
                <a:rPr lang="en-US" sz="3300" dirty="0" err="1">
                  <a:solidFill>
                    <a:srgbClr val="000000"/>
                  </a:solidFill>
                  <a:latin typeface="Quattrocento"/>
                </a:rPr>
                <a:t>perbedaan</a:t>
              </a:r>
              <a:r>
                <a:rPr lang="en-US" sz="3300" dirty="0">
                  <a:solidFill>
                    <a:srgbClr val="000000"/>
                  </a:solidFill>
                  <a:latin typeface="Quattrocento"/>
                </a:rPr>
                <a:t> </a:t>
              </a:r>
              <a:r>
                <a:rPr lang="en-US" sz="3300" dirty="0" err="1">
                  <a:solidFill>
                    <a:srgbClr val="000000"/>
                  </a:solidFill>
                  <a:latin typeface="Quattrocento"/>
                </a:rPr>
                <a:t>mata</a:t>
              </a:r>
              <a:r>
                <a:rPr lang="en-US" sz="3300" dirty="0">
                  <a:solidFill>
                    <a:srgbClr val="000000"/>
                  </a:solidFill>
                  <a:latin typeface="Quattrocento"/>
                </a:rPr>
                <a:t> </a:t>
              </a:r>
              <a:r>
                <a:rPr lang="en-US" sz="3300" dirty="0" err="1">
                  <a:solidFill>
                    <a:srgbClr val="000000"/>
                  </a:solidFill>
                  <a:latin typeface="Quattrocento"/>
                </a:rPr>
                <a:t>uang</a:t>
              </a:r>
              <a:r>
                <a:rPr lang="en-US" sz="3300" dirty="0">
                  <a:solidFill>
                    <a:srgbClr val="000000"/>
                  </a:solidFill>
                  <a:latin typeface="Quattrocento"/>
                </a:rPr>
                <a:t> </a:t>
              </a:r>
              <a:r>
                <a:rPr lang="en-US" sz="3300" dirty="0" err="1">
                  <a:solidFill>
                    <a:srgbClr val="000000"/>
                  </a:solidFill>
                  <a:latin typeface="Quattrocento"/>
                </a:rPr>
                <a:t>disetiap</a:t>
              </a:r>
              <a:r>
                <a:rPr lang="en-US" sz="3300" dirty="0">
                  <a:solidFill>
                    <a:srgbClr val="000000"/>
                  </a:solidFill>
                  <a:latin typeface="Quattrocento"/>
                </a:rPr>
                <a:t> </a:t>
              </a:r>
              <a:r>
                <a:rPr lang="en-US" sz="3300" dirty="0" err="1">
                  <a:solidFill>
                    <a:srgbClr val="000000"/>
                  </a:solidFill>
                  <a:latin typeface="Quattrocento"/>
                </a:rPr>
                <a:t>negara</a:t>
              </a:r>
              <a:r>
                <a:rPr lang="en-US" sz="3300" dirty="0">
                  <a:solidFill>
                    <a:srgbClr val="000000"/>
                  </a:solidFill>
                  <a:latin typeface="Quattrocento"/>
                </a:rPr>
                <a:t>, kalian </a:t>
              </a:r>
              <a:r>
                <a:rPr lang="en-US" sz="3300" dirty="0" err="1">
                  <a:solidFill>
                    <a:srgbClr val="000000"/>
                  </a:solidFill>
                  <a:latin typeface="Quattrocento"/>
                </a:rPr>
                <a:t>bisa</a:t>
              </a:r>
              <a:r>
                <a:rPr lang="en-US" sz="3300" dirty="0">
                  <a:solidFill>
                    <a:srgbClr val="000000"/>
                  </a:solidFill>
                  <a:latin typeface="Quattrocento"/>
                </a:rPr>
                <a:t> </a:t>
              </a:r>
              <a:r>
                <a:rPr lang="en-US" sz="3300" dirty="0" err="1">
                  <a:solidFill>
                    <a:srgbClr val="000000"/>
                  </a:solidFill>
                  <a:latin typeface="Quattrocento"/>
                </a:rPr>
                <a:t>klik</a:t>
              </a:r>
              <a:r>
                <a:rPr lang="en-US" sz="3300" dirty="0">
                  <a:solidFill>
                    <a:srgbClr val="000000"/>
                  </a:solidFill>
                  <a:latin typeface="Quattrocento"/>
                </a:rPr>
                <a:t> </a:t>
              </a:r>
              <a:r>
                <a:rPr lang="en-US" sz="3300" dirty="0" err="1">
                  <a:solidFill>
                    <a:srgbClr val="000000"/>
                  </a:solidFill>
                  <a:latin typeface="Quattrocento"/>
                </a:rPr>
                <a:t>tombol</a:t>
              </a:r>
              <a:r>
                <a:rPr lang="en-US" sz="3300" dirty="0">
                  <a:solidFill>
                    <a:srgbClr val="000000"/>
                  </a:solidFill>
                  <a:latin typeface="Quattrocento"/>
                </a:rPr>
                <a:t> di </a:t>
              </a:r>
              <a:r>
                <a:rPr lang="en-US" sz="3300" dirty="0" err="1">
                  <a:solidFill>
                    <a:srgbClr val="000000"/>
                  </a:solidFill>
                  <a:latin typeface="Quattrocento"/>
                </a:rPr>
                <a:t>bawah</a:t>
              </a:r>
              <a:r>
                <a:rPr lang="en-US" sz="3300" dirty="0">
                  <a:solidFill>
                    <a:srgbClr val="000000"/>
                  </a:solidFill>
                  <a:latin typeface="Quattrocento"/>
                </a:rPr>
                <a:t> </a:t>
              </a:r>
              <a:r>
                <a:rPr lang="en-US" sz="3300" dirty="0" err="1">
                  <a:solidFill>
                    <a:srgbClr val="000000"/>
                  </a:solidFill>
                  <a:latin typeface="Quattrocento"/>
                </a:rPr>
                <a:t>ini</a:t>
              </a:r>
              <a:r>
                <a:rPr lang="en-US" sz="3300" dirty="0">
                  <a:solidFill>
                    <a:srgbClr val="000000"/>
                  </a:solidFill>
                  <a:latin typeface="Quattrocento"/>
                </a:rPr>
                <a:t> </a:t>
              </a:r>
              <a:r>
                <a:rPr lang="en-US" sz="3300" dirty="0" err="1">
                  <a:solidFill>
                    <a:srgbClr val="000000"/>
                  </a:solidFill>
                  <a:latin typeface="Quattrocento"/>
                </a:rPr>
                <a:t>ya</a:t>
              </a:r>
              <a:r>
                <a:rPr lang="en-US" sz="3300" dirty="0">
                  <a:solidFill>
                    <a:srgbClr val="000000"/>
                  </a:solidFill>
                  <a:latin typeface="Quattrocento"/>
                </a:rPr>
                <a:t>!</a:t>
              </a:r>
            </a:p>
          </p:txBody>
        </p:sp>
      </p:grpSp>
      <p:pic>
        <p:nvPicPr>
          <p:cNvPr id="8" name="Picture 8">
            <a:hlinkClick r:id="rId6" action="ppaction://hlinksldjump"/>
          </p:cNvPr>
          <p:cNvPicPr>
            <a:picLocks noChangeAspect="1"/>
          </p:cNvPicPr>
          <p:nvPr/>
        </p:nvPicPr>
        <p:blipFill>
          <a:blip r:embed="rId7"/>
          <a:srcRect/>
          <a:stretch>
            <a:fillRect/>
          </a:stretch>
        </p:blipFill>
        <p:spPr>
          <a:xfrm>
            <a:off x="8473318" y="8793055"/>
            <a:ext cx="1341364" cy="1379964"/>
          </a:xfrm>
          <a:prstGeom prst="rect">
            <a:avLst/>
          </a:prstGeom>
        </p:spPr>
      </p:pic>
      <p:pic>
        <p:nvPicPr>
          <p:cNvPr id="9" name="Picture 9">
            <a:hlinkClick r:id="rId8" action="ppaction://hlinksldjump"/>
          </p:cNvPr>
          <p:cNvPicPr>
            <a:picLocks noChangeAspect="1"/>
          </p:cNvPicPr>
          <p:nvPr/>
        </p:nvPicPr>
        <p:blipFill>
          <a:blip r:embed="rId9"/>
          <a:srcRect/>
          <a:stretch>
            <a:fillRect/>
          </a:stretch>
        </p:blipFill>
        <p:spPr>
          <a:xfrm>
            <a:off x="503710" y="8494577"/>
            <a:ext cx="1374019" cy="1412998"/>
          </a:xfrm>
          <a:prstGeom prst="rect">
            <a:avLst/>
          </a:prstGeom>
        </p:spPr>
      </p:pic>
      <p:pic>
        <p:nvPicPr>
          <p:cNvPr id="10" name="Picture 10">
            <a:hlinkClick r:id="rId10" action="ppaction://hlinksldjump"/>
          </p:cNvPr>
          <p:cNvPicPr>
            <a:picLocks noChangeAspect="1"/>
          </p:cNvPicPr>
          <p:nvPr/>
        </p:nvPicPr>
        <p:blipFill>
          <a:blip r:embed="rId11"/>
          <a:srcRect/>
          <a:stretch>
            <a:fillRect/>
          </a:stretch>
        </p:blipFill>
        <p:spPr>
          <a:xfrm>
            <a:off x="16439011" y="8542729"/>
            <a:ext cx="1364846" cy="1364846"/>
          </a:xfrm>
          <a:prstGeom prst="rect">
            <a:avLst/>
          </a:prstGeom>
        </p:spPr>
      </p:pic>
      <p:pic>
        <p:nvPicPr>
          <p:cNvPr id="11" name="Picture 11">
            <a:hlinkClick r:id="rId12" action="ppaction://hlinksldjump"/>
          </p:cNvPr>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a:off x="16942351" y="205213"/>
            <a:ext cx="1345649" cy="1280687"/>
          </a:xfrm>
          <a:prstGeom prst="rect">
            <a:avLst/>
          </a:prstGeom>
        </p:spPr>
      </p:pic>
      <p:pic>
        <p:nvPicPr>
          <p:cNvPr id="12" name="Picture 12">
            <a:hlinkClick r:id="rId14" action="ppaction://hlinksldjump"/>
          </p:cNvPr>
          <p:cNvPicPr>
            <a:picLocks noChangeAspect="1"/>
          </p:cNvPicPr>
          <p:nvPr/>
        </p:nvPicPr>
        <p:blipFill>
          <a:blip r:embed="rId15"/>
          <a:srcRect/>
          <a:stretch>
            <a:fillRect/>
          </a:stretch>
        </p:blipFill>
        <p:spPr>
          <a:xfrm>
            <a:off x="182385" y="189062"/>
            <a:ext cx="1447245" cy="1447245"/>
          </a:xfrm>
          <a:prstGeom prst="rect">
            <a:avLst/>
          </a:prstGeom>
        </p:spPr>
      </p:pic>
      <p:pic>
        <p:nvPicPr>
          <p:cNvPr id="13" name="Media Online 12" title="Mengapa Mata Uang Setiap Negara Berbeda? Ngga Satu Aja?">
            <a:hlinkClick r:id="" action="ppaction://media"/>
            <a:extLst>
              <a:ext uri="{FF2B5EF4-FFF2-40B4-BE49-F238E27FC236}">
                <a16:creationId xmlns:a16="http://schemas.microsoft.com/office/drawing/2014/main" xmlns="" id="{4833B602-3104-2A36-8A3A-99411FA2BECB}"/>
              </a:ext>
            </a:extLst>
          </p:cNvPr>
          <p:cNvPicPr>
            <a:picLocks noRot="1" noChangeAspect="1"/>
          </p:cNvPicPr>
          <p:nvPr>
            <a:videoFile r:link="rId2"/>
          </p:nvPr>
        </p:nvPicPr>
        <p:blipFill>
          <a:blip r:embed="rId16"/>
          <a:stretch>
            <a:fillRect/>
          </a:stretch>
        </p:blipFill>
        <p:spPr>
          <a:xfrm>
            <a:off x="2133600" y="1971898"/>
            <a:ext cx="13944600" cy="6570831"/>
          </a:xfrm>
          <a:prstGeom prst="rect">
            <a:avLst/>
          </a:prstGeom>
        </p:spPr>
      </p:pic>
    </p:spTree>
    <p:custDataLst>
      <p:tags r:id="rId1"/>
    </p:custDataLst>
  </p:cSld>
  <p:clrMapOvr>
    <a:masterClrMapping/>
  </p:clrMapOvr>
  <p:transition spd="med"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3"/>
                </p:tgtEl>
              </p:cMediaNode>
            </p:video>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_2" val="UEsDBBQAAgAIAA6GPlNrXzME1QIAAPcHAAAPAAAAbm9uZS9wbGF5ZXIueG1spVVbb9owFH6mUv9D5PfaMLStQqHVVAntYa0qdbe3yCQm8erYnu2Qsl+/Y+cCSYFtGhLIOTnfd26fD/HtSymiLTOWK7lEMzxFEZOpyrjMl+jL59XVNbq9ubyItaA7ZiKeLZFUkqEoYzY1XDvAPVJXLNGBAQMpirThynC3A9op0PZB5lN0eTEBF2mXqHBOLwip6xpzCwiZWyUqT2JxqkqiDbNMOmZIkwGKOuzC/RkN31JJ4naa2QOkdv8euCXpOV4sH5DUc6xMTt5MpzPy/f7TU1qwkl5xaR2VKfQLmjgJXVzT9PleZZVg1tsmcZPkE3POJxFsk9gt+OxaRtakS9Q4JCWzlubMYiFzRHq/jrMjaDCdNaEySyTd8pz62hLbeoUR7UlsoYxLK9ein9lurajJkt5+4B+TIxnHG0Ft0fLZQS2B/5m3xQS/xD8fzSVUVK0FtwW8OoTsrceLIMOocRl6HBT7AIpdeRIUGfaz4oZl4fFrr/vpDDWxZCVEyA7bOgUbnFY0dcrs7gABgm3Fgnt94EYfOIA8PBwe4PDYTWZPgroqN4y6yrCuRZN4yzOmHqgxYU43Gyosi8nI2oLJEB2TptZ2OvtJxIUrxdu/GIr3G83khz03kgD4z4l8BI6+H1xm7GXF4bVjJXTUMWi1t2GnBfbh9unYal0eXKCBaa9+GAnUEDlqcgb3PaOOkr2dnIKujaot6KLSGqT/muL1+z4vMk5sNJh+GjE5sgjitLJOlfxXGPVgQ7hFmOkZ8V5eRKc+HeiD5j3k/fQcorkIMKFkkFJ3LTbnsHAttpzVTx3FVWvAGpbWkd3mT6OF5k2P/nZ128gbEt1YxnuLuUo3Xp18Kz3yydiGVsLdHdYyXJYBOqr1+J48xvUNdKrqJ/6LRTXP/F/hbA4NjgrG8wJk8+56fsAgVErFMHwwnYq4UbLrA8YkPDW/YRLdRm4V0ojrhJDiVv5w/A1QSwMEFAACAAgAEI+RVTIbuiL5AwAA4A4AABgAAABub25lL2NvbW1vbl9tZXNzYWdlcy5sbmetV99vqzYUfr/S/R8spPu29W5ve2hTAXEzKwRzwWnavSAXnNS6gDMw6bK/fseGdMndKkJaKUKxkc+P7/vOOeb69q+yQDtRN1JVN86vV784SFSZymW1uXGW7O7n3xzUaF7lvFCVuHEq5aDbyedP1wWvNi3fCPj/+RNC16VoGlg2E7P6d41kfuNEXur6Pk4S4gU4dWPipoHr4SD1XH+eMpp6eEZCZzJTSMPvWaAnsZFVBUEgtbYbTSFzcf21tzrOCWWMLtLIDXHgTDyltSqRx+vLrIXuPZm5jNAw9ZZgOEycSch3csM1QIieWjBfNZfZTjBjJJyBRTfL4IB8koXUe5QIrQGLS60GZIqdSXI5goxGB/iY2o7FbjklFGCL4w41axIybHOpUMXr2gI3wmAUuI84ThMfg1FjmrI0WUYRjRmeQoRGLbJsi44Q2aBKadS0262qtciRrKyg+AnCpRqFTTInYQrubX79NgkIe0wX1GDN2rpC4PzDnIQ0XrjBifX1+n3m70EV/8PLPajkMl5WLsMQZTzvIvdjDBvTdEXY787ErwU36L9I/Yxksq1NbYsdL9qOpr4FDbk7NAw3ivryO8Tt8ez70GmfhiymQaflNMQPDGoXnuPORTG+dybmOXhuGcc4ZF0FpiSxUvXpIgqwleqjatEz3wnT9XZSvFhhikrLum945kWmYKNqB6md0oULsMc4YTHxDaVQ86qu9z91em/1s6rBXYNy2fCnAsgwPg0P5v22Fg247thQpkagcnJVclldDbmGHKEgIzdJVjSGvHClRY042vKmeVF1fpLfsaMhwyT0KUDosyPjpr5fDUOMEsZVXYtMDxuDKF2LTM/IioRTukqZFYIho2wbDYCX20JoYaOVJhWedb1drBUwUwho9xY18G5pGgRoATXizjCMogfQAIiOjjlB586EzseceMQwQ+AxdOZomIE6D9I5SDPjRgnFvu8zhrmdVG0DO4ZNEJDNvrka5ybB35agGOIGb1RAZ/XQqDdyJyCOOhf1oCMoSh9PYYSm35bkj/TOJYHtQD/SzPd2KPB8x6vM3DYy3jYC7eFdLnP7zkjM+v+zlX8jrvuC/NLXcjjFD1/GxnNS/m+oj2styq0ecm0A68O/JApTTm+GcE7ql/l/ndkfwszRlH83Pye3iTEcDQbxTqTOZ+tDI7FKObtLWqFc3h6PZtZJG2OEBfjkeg0mC1lKuEmcYXO5wAbRBJpN13xOMlmptsitsAr53TYgGExtKf47Ddc1fDCY3YI3B2C7Bnj7nii65OLOaTRiKr5q42x+jqRxOUvJ0rMxJym9u4OJtF4PnWAEcv+QCwnviq1UJWz9EOnrqrHfotdfjz5N/wFQSwMEFAACAAgAEI+RVRUeYBujAAAAfwEAACkAAABub25lL3BsYXliYWNrX2FuZF9uYXZpZ2F0aW9uX3NldHRpbmdzLnhtbHWQQQqDMBBF957CGwhdh0DXpUWoFxhxlECSCZlR8PZNRG1p02Xe+z/DjGIUMX5iXdW1glnoKRBFS5xRNe93tgwLXr1xIIZ8woK850omNyxRaCMyetmUHsFyyv/wY3hrYT0/4iNeMOVCZxzqS6mwmVzysJhpY90aUI8R04AvmHPoobd4w7UniMPjDOwb/9W5mzabHd5pQB0iuSCq+UBVutdx9BdQSwMEFAACAAgAEI+RVR9UimowAwAAxw4AACIAAABub25lL2ZsYXNoX3B1Ymxpc2hpbmdfc2V0dGluZ3MueG1s5ZfdT9swEMDf+1dYmXhcA9omTSgtYv2Qqo2CSGHwhNzYbU44duaPduWv3zluS9nKFr4ktj1UTey7353vzuc4OfheCDLj2oCSrWivuRsRLjPFQE5b0dmo//ZjRIylklGhJG9FUkXkoN1ISjcWYPKUW4uihiBGmv3StqLc2nI/jufzeRNMqf2sEs4i3zQzVcSl5oZLy3VcCrrAP7souYmWhBoA/BVKLtXajQYhSSAdKeYEJ8Ba0RCd7Qtq8igOEmOaXU+1cpJ1lFCa6Om4Fb3p9Lp73XcrmUDpQsGlD4dp46AftvuUMfAOUJHCDSc5h2mOnmKw5sBs7p9iL53EvzIqclgz9YyOwsVLu4TjhHI640tjOEKtpVmO+ta0J1QYnsSbQysx8CGkmYUZenarHvydOCFSV5ZK27bVDhE/Da4o8T2YZKI2jC3fyVgJjG3lFJZJMeZsSAseop1eg+yj0F5EJrQAsWhFxyWXJKUSkwuWCsjWusaNjQVbJbW/lD7UQAU5k4DVx8lRGt1aD4vKcqoN3/RqNWN8ZLP2V+UEIwvliIBrTqwiGF1X4FPOyWYKyESrohrFErHECECLM+Bzzg6qUC2B9xm6RBOFQ00sxVJwGyx8c3BDxnyiNHI5nWHh4jiYwG8+CFxSY26hdOXjTvpl0O1dDYbd3sWOXyBlMyqzB8KxnHhR2hfh0wWRyq70MBwZdYZXSWHAqrk6a2s+Pg3risY8P1M27vANFE7Q58SvA7KBfsGUv4yVhyT+jx7UNpvTWbXR/eat0LjFAVMSmDiRYUsCueyANYAZlURJsSA0w6ZsfNuYgXIGR0KDCGjzeA+DPpZp9TaFGTZJpRnXv0eyhcRGmfWVLnwyGfHnXyvqdkYYs1Hv9LAzGpwPRpdXo97FKJxGa/V4a/dMYt/Ut/d4f2i8xhZ/cto7rxP5IQahVoZ6aS3ccR2p4891pE7DmXSycR7VcgF7zDTsGewyAgrAInhFFfOUr4JQbc9cMX/NhvkHVv/6Pglrrz/tHQ0+HX/p/u+74KlxCG+rO1N8516TxFsvQH6mAAkFXqv8obi+NbU/vN9N4u1TjQbS7l4+240fUEsDBBQAAgAIABCPkVVxV5SdFQEAANECAAAcAAAAbm9uZS9mbGFzaF9za2luX3NldHRpbmdzLnhtbI2S0U6DMBSG730KgveQTY2asCZu6I3RLNle4AAH0gx6SHsg4e2thQ1UiOtV+///19OeNjInqbwWtZGkNv7KFzeeF6VUkj4gs1SF+VbOmiezjZ80zKSClBSj4kCRrqD0xe2bG1Hokv9RZGtey+SQ4ljmYf20ja9Chhr328d497wE1FBgkEB6KjQ1KrP53Wu8iu8m+WE6bUhkfnYHGqYDg2bBusEoHNe9b6DFFyUrYNtnazCaITnn9ExJVO81GtsuZ4ocSmOJP/p4hH0J3WUzcwZmnCXkKCsU6znEOT2moJWFU49djSLXaIv8EvskKkhKfMcuIdDZ5yUy3H3R7ml7x6bCD8pQ1JqqmqNwIrmHGZ/Bzu1XFl9QSwMEFAACAAgAEI+RVdebcJYrAwAAbw4AACEAAABub25lL2h0bWxfcHVibGlzaGluZ19zZXR0aW5ncy54bWzdV01PGzEQvedXWFtxbLaolwolQTQfalRIEBsonJCzdrIjvPbWH0nDr+94nYRAA10oEaiHKNnxzJvxm/FztnH4KxdkxrUBJZvRfv1TRLhMFQM5bUbno97HLxExlkpGhZK8GUkVkcNWrVG4sQCTJdxadDUEYaQ5KGwzyqwtDuJ4Pp/XwRTaryrhLOKbeqryuNDccGm5jgtBF/hlFwU30RKhAgB+ciWXYa1ajZBGQDpRzAlOgDWjARb7zeYiioPDmKY3U62cZG0llCZ6Om5GH9rdzn7n88ongHQg59KzYVpo9GZ7QBkDn5+KBG45yThMMywUuZoDs5n/FXvvRvwnRokctkw9Rlvh3qVdguOCcjrly2RoodbSNMN4a1oTKgxvxJumlRt4BmlqYYaV3YWHeidOiMQVhdK2ZbVDiAfGFUr8CExjojaSLZ/JWAmktiwKpyQfczagOc7EaU9GZEJzEItmNCy4JAmV2FGwVEC6jjBubCzYspO9pfeRBirIuQQcOU5OkuguZ9hKmlFt+GYtqxXj+UxbP5QTjCyUIwJuOLGKIKcux18ZJ5vEk4lWeWkV1FhiBGDGGfA5Z4clQUvAxxJdYYrcYSTOXyG4DRl+OrglYz5RGnE5neG0oh1MwK8/C7igxtyB0lWNe8lxv9O97g863cs9v0HKZlSmzwTHIeJ5YXeCTxdEKruKQzpS6gwvm8KAlWtV9lZ/eRvWc4x9fqVu3MM3kDtBXxN+TcgG9A5bvpssz2n8XyuonDajs/Kg+8NbQuMRB2xJwMSFFNUK5FL3KgCmVBIlxYLQFKXYeNmYgXIGLUEgArR5eYUhHse0fJrCDEVSacb105BsIVEo057SuW8mI/7Sa0ad9gg5G3XPjtqj/kV/dHU96l6Owh20Do+3qmcj9lK+Xdn9VfFQ2Mdvp+ynZ92LKoQPcO+VGtNNKsENq3gNv1fxOgtX0enGNVSpBJSWaTgqKC4CcsDev6NB2foXAJ6clDBbrzwo7+B4/Pe73tprs00WSMJz8EG71ofKBCTdk/7X4XFnp0xANSredhT+lYnwtHoliu+9tjTire83NbTff0ls1X4DUEsDBBQAAgAIABCPkVWOc/b6agAAAOUAAAAaAAAAbm9uZS9odG1sX3NraW5fc2V0dGluZ3MuanOr5lIAAqUcJQUrhWowG8xPKi0pyc/TS87PK0nNK9HLyy/KTQSrUVJ2AwMlHZyK88tSiwgoTUtMTkUx1NTIwskFp0qEiSZO5i7OlsjqChLTU/WSEpOz04vyS/NSIMqcXV0MXYyVwKpquWoBUEsDBBQAAgAIABCPkVW8fTX3SgAAAEkAAAAXAAAAbm9uZS9sb2NhbF9zZXR0aW5ncy54bWyzsa/IzVEoSy0qzszPs1Uy1DNQUkjNS85PycxLt1UKDXHTtVBSKC5JzEtJzMnPS7VVystXUrC347LJyU9OzAlOLSkBKizWt+MCAFBLAwQUAAIACAD4jpFVvH0190oAAABJAAAAHwAAAHZpZGVvbGVjdHVyZS9sb2NhbF9zZXR0aW5ncy54bWyzsa/IzVEoSy0qzszPs1Uy1DNQUkjNS85PycxLt1UKDXHTtVBSKC5JzEtJzMnPS7VVystXUrC347LJyU9OzAlOLSkBKizWt+MCAFBLAwQUAAIACADtjpFVzpxT6TYdAAD3PgAAHQAAAHZpZGVvbGVjdHVyZS92aWRlb2xlY3R1cmUucG5n7Xt5VFPn1vdBHK6CIHUgkSF6uUJbLRBTmSFtvUX7OqB1QCsQJUJqVQYxJEAGrRVQILH1aoICqZcqKgriBJKQoJAEJSZahzAkRBIgSCAxxJCETO+JvWvdYun3ru8d/uMP1rPO4dl7//a8n5NzTmzauGbunMVzAACY+9Xav38NADPgADDt9F9mgnfuH1n/E7g4ZX295gugRuj9GryYjvl8w+cAUEd1seyZAV7Pzli7MwsA3Focf0789Mt7ASCm+Ku/f74VnzQildX2mRJlOTYg0Oh89nXp64rX2vUIgQbOGf5byHSv+Z+60ZcdnTG/9u+3i75au7bvFGxeaeLa6f43mJ0elNtLIk/8cCz0P4rPunx/e+fIyb3Ltn+zbPOhWfJFDYbHszWHYq4bWNaYF4zxw+URsghlpnYTY4tMc+VqTGI20rxqWxVbruox+3iCEDPSemxvMYFsIzdIvY1zKTIgi0TueWWxse6brDnHdGZdfjfBtgtm2pEn1Nh6NEhLR+FsAGjeuTKZFK40KOcKNSKvMhkjNIyDTMdLdPZX7vbL0enBydNA3sD5va3THWvIYwcRABw45zHfsXZ86ucPLph0i+Ju5MxmE8KxPWOsmA6EnnfsOHIL0zq9wQe8BoCyT/z8m0d2Oxi9OgCFO6XN+o22vXB2RiQE7gQAYbti1x85f9BiZ/1GmwLSdhbTxYNWmKWiSGMd5HejHVKbaeupdIY1gJOt7bYP4AJtJo6xpKgeaS0tgo33xt1WJhbUx4zWjY1+HNsSHEOVrWlTRtWskcaya7XRxZrXRm+QR9ot+Nd7pTmhnS9JIr2tD3lezY5Ra4m++jtmCk6ZlcRjqPzWCCDdyYeLMG68WvKbAvJhLZph3Jun/ohrLfX5K3lMKSPxjYuPyYeBiP2yg8/N3zlUOxL0Or+q+9v9smME8hCxmpwqJdbyDUR2HK6HrRqKgcGyKniM128Lw2OomL35xrCKi1BRTPFRdaj9BacnMSQGNoSYp7gJsYy2X0Ev8FHaWwPI6t5+03iBMaoGoRY7XKch+aDmc3hKLTYzLWFRPVRpZdrfMLL58mwFixCp1TbYGtIV0DMKCcHe6ISTHTxsuEOho/uu1buDeofu9CkLRAhVQhgDx2e28/r1+GjlZj5fSSs/jRS6NREgYmTUkDGjU2u586KSUkDYiLMpvMlltSOBKmEvoZWBCsO3Cpz3eHvx+R9C0all82ncJaG8xoYonqiB4HosM4eQWExGS4qo/BGumFI7O+czn0oUIap1hKvPb6gwEhJEDcJTnJBAKobGu6fNlIhyV9QExVBQCl2UwM2c5kf2lrO0xBP3V9ptCgNNBGbfq0MKWL0Ufjd9QFRjgyKHdKVZQ0pa4tkXCqlJGq7H26LyntflNul1Wm0KaOqkkchFQ9pcolRryWlaQSbajDdFfL5UKU2RhpdRjTqXLX4DkJfJZQK/JG8v9F6IKMKbUaD97ISqsFbE5/XTSsj6cZ2RJlI9V90bDkm+XeyU6V0kW23xVSiM5yAQft2mWtXNdt3BPupqG7EVn9sJlhJgzMveMEKpIyLI2dJw0801PprAIiqGExj5NmJIq7b0PkGb06qSxi4rXqQo3fUdoHlL23lK6T3FaKnqdSBzOCLcXSGy/eyBmFlvWdEaIeHy4QCvf6d3EcabVwgNqhaiU72pF4IZyFiusSGJnLAIJt4TXPEUeqyvgdJQnslKirN15a4onoVjN12I5DCjZLG2sD5VSTt/3eOCtGGHEdtLyJJsfge7FMlUlxE6Kyk4GhYMAIVu6GYWsx3D8ffOPSDT85RmCiq784Zmx2CNfTODSo0PrBZvQ8JgqOydODel8hXttCYSFI4JzE52LekNjKGo2kR3BY0qartcEeHKw59jbC6lilUP+ck/P66HofeT/Acami4kiVNoyu42WMG4OfgbsERcu3JspjIF9GdkAAo0Cugaba4JXuNHJnWaWtgKaZ06+2buCvAqpYWNXh2j3Cy2X1YodKW6oRQE6ll5iyl8qBCaXOaNhCFm3tdmkmZiEkJ8P4NH8RAf6uq0vBD9uMro6dwXtohGZRyFolCME+GU41Ef845A65FqVFloTaisZ5NmC9tys7sQpSM+FnvVexmwlgqFztI0zRFx2vR1zlzTOZNORVG2+2JZzBUxFeEBsOp3NnMkC3I4ssennXY9wXChPj56aMw9vALJGR5tD8x7rlVnCZ+BxQN/9hXkrxgKVwnv4K715N1yRV/zph23XHsIsY/WZZbrxxWKTCJ8vF/1qD6SJOxvKIEvpqiE/C8SlGG+YvhMLiHPJCEw8on1T6ViQhP8F4pCUZbpCpaYdm7Ynp/D0qnjiGt8Jhjbt2gvVINgqBnZ7Spx9phPLUqWKGtYwRy2jOfccXgyCFZLwyrF4Fa9Lvda0iKYxkxIOItURkUfelezrg/NdBGKjFkCkJY/qkTQSqgK8QFvzvCOmAByGZaGyk5bpDwcGJnECSH3JJ7l3I1E5j0Xv1RIw2/xVUrFzfGcs9THvrW0zBgeo/q32o3t/NbJXDYOzzpTj+vEItX2kI3W6MaPQ/sNmedL+DfftY+GbRvDDyTqD5YcrWKykrILt5CoNb9uMBElqQp42ruGk3Zmi+suND5cf7B8KKR3Kw/d9a/+89P/Xf9RjcSRUw12rbb6313o3jsOkr9wzHkce0aboGe8jd+TmYTbeFaEtdH+0GkzK34jffsYbFxjMJaje7xNUWYrU37fZTP+RbanzLAQpd+Gwjo5VLqxLXa9Y9397J1MoPkS1IENOLIB8a9enPr/7MXAjX1TDP5rBiGrkkn98aRlAHC7kXStsdYZOPJEj14VnUzSx5NXAQCr5cDhgbUzgCPXVPxHoJDmm52Dgh/BCXKnmHoGFHYk5dbTUr+FAHCzBrbcIbQ9tRKx5mMA2JuI3O4QfvZxLIayFQDaQPYOECvOlwi9rwDAKax1hwPMjhCv8vCvnYAlqvG6lSCoGwdCIrJ+mQZ89lKPBkMO2N05BWAKwBSAKQBTAKYATAGYAjAFYArAFID/EYCGGRV4+YmiqorcOYFYpbB8rM75zYcTKCTB8FgpE6eRm5QMDl7L9QxKyuk/U5BEtmK/LeG3iUkj4iTWmwcunqIonYB7Oi6mM4YHTASRVggJRN8u/nxIqiGFRt3Fr+BeNg3fEqkrHndHq4EJeMKytMX38DMTQ784ru7M3gQK8EpnPY2hyL3R/k9Kf2+a3vVc+gLRT9XoLa6bgziWUfXOUpRuFcp5nbxOP1Rdy0Y/J+geh+Koy4MQsybCEW5ypdc2jXVF8i5CylxpCcchXB0dKnr06d5pE884GH9eZdTuxUHhZ/DXoCuPfvd7y/+A+EAT5at4CvlJDj0k7Zgevwxpky9TkmL9g3/vsAelhXUfxv4Cocr7FTPX16wjxQ5kiaLFMUlHu9ET2XloXKNJgRecTqsWpS9ZSOVCPlVAH0jRixp8JhrIOS5a/1ytTOJ9uyBIORK7LOyiRWisKJld3z0R+yub1czEsI+nbfpedYpR8hqDfjCyagI0HncdlkG2maQ73v66LugO+oOEAmPdTG1DMSwrw6CWjmldJIQJoXAgoXi19lcp5GTj0tk1RbR/OO+ZoEJJUejbEzRVftra71WfxgqMpdelCs8G0wT4HQ34/F2W4c81a4WLShhF0PSwO1xwEe2l2Odya0lpAQklE3wVok7U5IrT/naSps72+yChKiqZxxzEUXtVH7SkNHG0nKo8g3qE9PKAYVVz73uCqr3hikZGzkCp9PJ85wWh8a65WoyP6D8Ib159bsbv0Hbtrz14qJXQe9zT1xS7Q5u/UyqeVjAhwvYoapJbi+HtiKdptfid2OJzfAiCH/kPfu0uKFyhzOIR56SzTQNq5cOkkG+zUe7eqROtETlQCK184UiIHrf6uOJS7YFWdd2hQq1R8qAQiu6HBFenPRmucQ4TTPCbF+6ax7MjXwXkC/jE2FTXY+LoZB6iiH/rixbIcoU4tAev6O1fGgMzNDEDXwVP9I6kLlaAn52Dsz5pchIu5SG8ave3FmeSLAeET5pOky2aAFIahuWx2fW8YlQ9fqRF8PvCcyOTD4ErSrO1xUz1+NJWr97D1PLVCfzCcMRu9bPEgAz6e16B+KWy/LA4abCEQ+YQh73lz/0GnsUhm/JSUywaP1JP/wXn1MEaz7D1FKF96ERV9hC/MsAJ+BlxLhPmQAqPXR+0TLlZDv81Otst85GHrqcpj9l7yJVebTcP1ng5yAzEN5G4iWRlHqe3hFV56DoxjOhHR6CNqllupyufOYreyafFZgjosGJ62YN7xXTtTQN8N2/dQ6Y5s1AdcqSlb/BTR+lM/lQRA0ZGmJ9/VYabX6olvZcOokybBYrb6CiNy2MRajToOUTyoTm7YHCFz5iCPGtpTwmLaV0oPehU8PDpPkfF5X7LIzosFrt+4552v1TfYBRR/2Lsbjy2fpa3/5oqR9FdWAk1wMEMg8LDj39CoePUks5Ezba59AvMxFfB4RElYKG/BnncQAVNKSx8+NGBg63FTrp+GooUtpvHlx6MqVHfPToJ6hsXPRA1ygUO0LBJQYOBGeEoz1J0TM8JS6avAdFoBiYFVUzHaXqkVkn7FgcqWPOeQ4cXO9oN/N+mblB7INLsejFKFv1SId7iCu4LmnSf0OOWG12KRZ1R24BJjNTbGCswGzSobtBl5umToVGBsVfngzSv9JVpbwUzVazvpNZpk/n2ozWCSJw6wdFvxDG789W2yZzSu9Uv1ScYRTL1jzVuvMikToY5jFsI5cOi8DdKnRCHDfMnM2Y8mHl1nihCpmEHxSPLBTS6enkG3bvc0bW3F6dK+GCyYlr7FtSAVWT8dZUMvjtGiDZ1NJpdJlOxejFcI2XWdzohnoMbAifZAIGjmwn9Z+KzqTIxitxkPac6qwm6MQkrNJUuijEPD8wSnOLMaj73R0SU8OQBJ90dcdJ+kfTkOBFwo/3RkvBYAdjUk6IMkizPWvb4kBruxclWHvzK0ARMZngFha7QQoN8kDTQXjKXyYI4SlhoAvvISE9OVCtaDwZzmqj7n+o8p8ms8cID4UvTGr2F+5pdpYZpk5mfqlsvwL/GR7noMn0rxRfNSZOGVmas4I28KOguLT3xz5Err05Ofb9w9rVHU3f/v+72QvwGdCKkLImd8ieOAxsJI3foShGY8vX8u39i+t4dfqkJ4qY8Q5di11aOe3PvJCkK9k91T1N3xa1Vpjzg2iQ8OvxSwwqWImSo3RsmSV94cj5kJZjiTyo4M/S2aQXtf2RwFYyevtNxadltw+qgP8lt110+K5nmOZPmtC+8ZVGBQE2aNpmGC/xSG7KUQq7DWiQrdlDtN5mEjauS8wMq8MmI1ak4+6Sd6pEH4kAKCNBrUvJoh5YKrTRRfOWwwWUyf4jhyW4GjSy9VrOg0ew8afn1hrdg55ZKiU6TJRCWSu+NyAe1nMyPe1xALcE6kieNv8h0n6zSdjz6zY1J9m1/1rUWw1uugALetTzCWCLq1hakb/RsACj/HYqXsYJ5qweOzXLv6o44q84++v744sBS5JeKH30YUHu4bTht/vtzlcNadyOS86u9VzK7nd0QE0fhdz0RVPSqA8eRyZirfufOnrGr6uzJdvV6gxHVOj/OGwtCcJ4Ewsfc9tst4ITSSwf9bW3e897Mii6mw42tm14kIuvjo/zl2oUU+JyK71pd4Xt5VrWav7RRNfN95D7oVoJVL8aJsx79eGKk3W/AJYj1JAacqnyotY4UNKRsx5VPJshxBFKLwfn5Tv39kcPgwC9VqHYEPWbX/GjJBK3w/oSYMbNR2z/PcdJKayOo7ym7VMrs3LFODM5vQOHa14mNeYYDla5xeU9pzM9eKDf9wPl0Ne8qfiwR5yUJVFzs064chdxj8gUXasz8ha2IEqb5Thwu+j2UYc5S46HLkKu89l+tB9bLS4vcfaM6rKznau3NZBdqNeQ105xdqo6YBGfKl67bQZOta1fsxGvdRNKRzCzpvSyMAWN/tLw2akz0zfW7KymwlXv/OLUjnpQEVSeB85wUv6qVrgdbyyEXFng8YsKWB9uGqfqVo3vWid6ULEVU7OuSiuYFVVIZs7uIn7w3Hws/i8qq8UrezqXreeD5FS3oGyvE9PnqoPTVho6mjdospO4UVPPAJkCIhgM1wlkv39NAnsjV7Ti8Ar6Xi0Cgn8sHimB+85yzDTvwCfBF2VSpatGxFFZvHKuYHekWxZ4oufkRM7DlI+6Tnujso+fTJ+o2T+SvyvfrOAnpYvIDM3QTnjxk+MtL1jZq/3K3uf1O79i5iSft1siPcAqPhHp8S5ka7iJxm3DuKDuBv7QrdMl9LDPPkGamz0grmIiozWo2dHvMrllnoR9T182R+E6k/hGsfnL5/WOzRujTxb1Xqiq+g1U3j8AnHqJzwAGrGz574yekjfsNkBlptPcO9BbXB2lbv99yAnbwSXTI0W7MRL1T2voaIcFHD0y8uyjoEwNiZfhFTEXOJeKKafXiiXEb2DPMZ57NetGjr8ElRpn6To+g5zVIJz48WaqW3LuVV3nGMwl/wefCq03aFTJIW5Nz+A3RBF6hm6LQYAnM8xRFGyRq6OGMQvzDht4P6KumHm5NAZgCMAVgCsAUgCkAUwCmAEwBmALw3wfw4q3j7cfyGli1WgUASw5bd2woefe6IyDmTr0b+t9nMLZQY36FSwL/VWd5wrd3cUXWB/ZG851INwAocDgpY6uDBcUhoHmzgzosxMF7jcNhrzocbL3fBQca8V9u/vcHPACwK+V/U/WMmaS3tXZpUZxVXhVke15PwuWVtRDFDPuFIpSJbxcYFgAhK2wVlJnjepnxepHdLrPzi2TjYrtIrdEY81iRjPPtIJsbmfDdsbcL6u1PMd1ZYQkWvw/ZVVrqX1f7AweeQYI4b8iWAW4AeVwZZOsNsj7iplsZdgM33c6xyx7mCzT2DlTP3CqGWUa2ysnGPPuWPOHBhbLTT69s81axU188jRVkVul8JAYvKMXq9Uh+VO+JtIV2oQFAucSd7qHRWAfqu3RhkgKOuZJscf9Z1klMn1sK3NigNbyVGbvtCq4KZT9aFMrRdgf2GPPdk1gGa/pIIJL7s/FCPenVnqK5WsETtWQL5GCHD9Ot8mLgM+Ljq5UldKmPgDZyulZJ5+n5m4b28YDme1ecB/J6DD6eGpKIsU/Un6GxXXJPJBj9kLvbph+ZW8SpJA9hSFofWpM5WsZmWhb4pbLmpL7tmCeaNiJs+u7eXKZC3Kuvtb8s6NGx67Mfn+PES8XXIroKw+VBpOugMBHybu4ubTOTEmwdcCeJuCKbpdsznTyOYKJ0dY7PlaT9vfwY7UOcd/tYeWieT7mxi2G5EneHfxOpfSzDamXWNirKMogyMx0ESOsFJIcZRdCsQdoo6M4UJRdLHi4gDffWGcPIPoAkdhckuHI+SVdvqy3SmO/D9lFR/l0B7JrIs19uIQx5kl5f0IxnVdmpQmxbMY1upsqAGz5agw6yXJEi1Qrack3bxiVKzpsbD282BElN8cvq9wwK76UpLtpz3IeFu7C3PXQl6caXBY3tYw/FWesVXme535BOzsoZ09iM2UhzHJLjBbU7vsqS8jNzpttgll5YtPcSBSvtBwmuZxib4K8WCQpNHJa13ZNh3IVs8oKS5aeR9eawQKrTKMLeJ/Z1O5WZFLpXHRkU2651p4WNUW315Eac64wj59NcnAdQlt644UY5jqwx4GA4ZYK/rXJksJz4zwCbgGG9LyUPFn+O+OZCpObqi6W6fyDRLkBHkC3NN1KYAkNdRFktHIl0O/aR42c8cE9ECeZabBzRyLQ/OCMReVl5MQqvlyfsj0gnGTSoKKGQDBSL+IMQmLiZqs2M2r9U6GXf3YHrYaMRcnbrQSw/38j/spii0MHX8vhadwr823wIjDyusYvcRV6iyx24pFW8X9UQQHKYrAuw21qS7glpp6j2D8e77WM4N194JdGNOJZqlNQSLzRZFrj+FtyjbA8EKnuhvOQHechVtQRdmkMtzUxzLVtKtl4pcUJ06Z1lNqUvW4KUidANT9OHn0mTFtaTzxyNqFhaGuRlhwzaNr/hBpEyDfsTYnhConIkcuxDrasA75+KW+ElqhDQSjAbs4Osi+3AiXZ+xz0N6yozGmiYG1tYoPIOvrV6jWAcloHpt6/NTXQAitbiRrEUusxwDCaTxo4tZ1gT8tR1z7tVxVmOpNhjMGGb6vT4s9/e3s/q/dqVnpnTxOBnLO/pwMQa9PwbEcmp8auShbbKvdhWQaqoiHaai9wtF+e6AmmNQRYeJ7fD3/6GRjJ1zRIEd7usZn3xi831zZoTTqAHbZIR1ZsA+1vcyF8JlnDLY4YxbyQHaN7XKuOLw5PZpg2wRmMn+c2YOvsLC1+osVTY70YbdvAOjiCEJbj91GzTGbJF1JPpUzWqTh8fkzL5SidEq+GjviyY+HoumrFRQiLcYtYi869T6Npj4wpMApZ/dUsJXXtTDwlWiAnhgGQRzKaGEfhHFgU9fi2MvAiaphS2bQuXer3zQXWwfO4Svvsv7vC/cbQlsAOiGcBGP9tGttAD0boJUj+fralEEvrtF3IkL2NMFhHRJq4dPiPMbNI3VpaOiqaXXAh1p+9hoXPYw5nSxtCxh3Ll4tavLQOhpF1mPf9J095IXgvEQ3V+KCFkhToyfSzialpC03qWdiOrNI69oocQUPEJlKbEzae2y3fEhEYNsfAzYy3OvMjTzhnnue2limV9uxavdIfCMeStGxaVbIpURBx2HlDFd1wBmsuMeabGNe+qc5d0YyED1VMOJvHdMaiSorlPtZczcvhY7/aGJjwvhVBx/vUCWdHwdnZdnKXlVR5yXIZq/Yn0QmXC+zG0xT8Ywzej9xbD6DB7METJW1cba+SbFLPkmsh0WR2Rd6rLp5onunwSpdDhL/VBlijm5sp3nlVI8NAOY8HaMmTFNtNlXSPmu2nNBxccvHlxqe6UB6InIYO19Ekx2HWcXcVavxRXOnAjUYvL8g1UlJzjez1M0BdCkRp4xXFI/Y9fhrbWfVuoVvmKBcvP8+8hDUWc23k/9XjFv53elJkHTx5IPbndelo2erF8cGvaCy9zMY3Cselh+IYljC9aCZYjZuOaz4j1QnzI3pgQntDIf4BHM4jK6KEdATWRwhFKon9sG/7S3uIS7X7SQxzLshzmhcZYVv/NfsTWLizCfUSlnY1XqIBXdzt/PQVFKg4NlPMqkcmtwxTsP5f9c/bVLZyPK93ojgKX0gz2kBMcBn+tqZphf9DCudVC1nmy37o+RIORd4lUt43rZenvblxfljcc+gIaxPVtxK2FKXn4nDNxv3rVeyJDo9zpGqK9oNZy4uiL6zloxhbWYQt9FAEXbSP5+wMZ9OvRfjr/q84DVMsZmAER7LQbLdcMwr/mXTrNbxq8SLBA5KUVlXNTua86E8V1rWt3FgjUrOrgtHSWUz92Lr2Xx6mLI2TF6X/NBKeWoXyBY2jozgpP8AmWfbp7WvNAq+wZrUmXHeW8kmIfRNkfjhlPPp1ZMFSjog+d6izPWjiq0UbMEmRUyjqU69ot+1ARbkDG+py2YrvRjLGr7jH2Pa4kjlYh77gccgYHB7HIdqweR0bxT0GD9JT2mLcv3Yd7tvpXOEGJbwPY/ZGcYdV260XOeL29wYNkk9OQ5mpPzriJfC++bL6SJz4sxh7IaRumoI7Dd2fLkX/hM740YON7Yzl17kDzhnmrB/aj7J941hKlZpxmd095S2+Pkec+zK6auR7oqMF//41rqbSaqLiJ148wZVmsgNomE//6wqBd1PtvwKbW7EfIwKURNuAS45emIdgB0rrqJ0TZrfQ8lbm7ljnntwks5KOZjyAjjk7vG7NuZSseSuNeFhN9+Nqh8xoOvr8EidV2iYnt5ByuLrJ89GL/v6iW598cvxTDxHyee/zR9eT/rWFvODLQhrg21NtNf3F8rePOV19u/HvNF7u//09QSwMEFAACAAgA7Y6RVY3aeN1PAAAAawAAACEAAAB2aWRlb2xlY3R1cmUvdmlkZW9sZWN0dXJlLnBuZy54bWyzsa/IzVEoSy0qzszPs1Uy1DNQsrfj5bIpKEoty0wtV6iwVTIzN9AzgAAlhUpbJQszBLc8M6UkA6jE1BAhlpGamZ5RYqtkYmEBF9QHmgkAUEsBAgAAFAACAAgADoY+U2tfMwTVAgAA9wcAAA8AAAAAAAAAAQAAAAAAAAAAAG5vbmUvcGxheWVyLnhtbFBLAQIAABQAAgAIABCPkVUyG7oi+QMAAOAOAAAYAAAAAAAAAAEAAAAAAAIDAABub25lL2NvbW1vbl9tZXNzYWdlcy5sbmdQSwECAAAUAAIACAAQj5FVFR5gG6MAAAB/AQAAKQAAAAAAAAABAAAAAAAxBwAAbm9uZS9wbGF5YmFja19hbmRfbmF2aWdhdGlvbl9zZXR0aW5ncy54bWxQSwECAAAUAAIACAAQj5FVH1SKajADAADHDgAAIgAAAAAAAAABAAAAAAAbCAAAbm9uZS9mbGFzaF9wdWJsaXNoaW5nX3NldHRpbmdzLnhtbFBLAQIAABQAAgAIABCPkVVxV5SdFQEAANECAAAcAAAAAAAAAAEAAAAAAIsLAABub25lL2ZsYXNoX3NraW5fc2V0dGluZ3MueG1sUEsBAgAAFAACAAgAEI+RVdebcJYrAwAAbw4AACEAAAAAAAAAAQAAAAAA2gwAAG5vbmUvaHRtbF9wdWJsaXNoaW5nX3NldHRpbmdzLnhtbFBLAQIAABQAAgAIABCPkVWOc/b6agAAAOUAAAAaAAAAAAAAAAEAAAAAAEQQAABub25lL2h0bWxfc2tpbl9zZXR0aW5ncy5qc1BLAQIAABQAAgAIABCPkVW8fTX3SgAAAEkAAAAXAAAAAAAAAAEAAAAAAOYQAABub25lL2xvY2FsX3NldHRpbmdzLnhtbFBLAQIAABQAAgAIAPiOkVW8fTX3SgAAAEkAAAAfAAAAAAAAAAEAAAAAAGURAAB2aWRlb2xlY3R1cmUvbG9jYWxfc2V0dGluZ3MueG1sUEsBAgAAFAACAAgA7Y6RVc6cU+k2HQAA9z4AAB0AAAAAAAAAAAAAAAAA7BEAAHZpZGVvbGVjdHVyZS92aWRlb2xlY3R1cmUucG5nUEsBAgAAFAACAAgA7Y6RVY3aeN1PAAAAawAAACEAAAAAAAAAAQAAAAAAXS8AAHZpZGVvbGVjdHVyZS92aWRlb2xlY3R1cmUucG5nLnhtbFBLBQYAAAAACwALADcDAADrLwAAAAA="/>
  <p:tag name="ISPRING_LMS_API_VERSION" val="SCORM 2004 (2nd edition)"/>
  <p:tag name="ISPRING_ULTRA_SCORM_COURSE_ID" val="C2CB33C1-A4C3-4043-884C-6D767CE2CE46"/>
  <p:tag name="ISPRING_CMI5_LAUNCH_METHOD" val="any window"/>
  <p:tag name="ISPRING_SCORM_ENDPOINT" val="&lt;endpoint&gt;&lt;enable&gt;0&lt;/enable&gt;&lt;lrs&gt;http://&lt;/lrs&gt;&lt;auth&gt;0&lt;/auth&gt;&lt;login&gt;&lt;/login&gt;&lt;password&gt;&lt;/password&gt;&lt;key&gt;&lt;/key&gt;&lt;name&gt;&lt;/name&gt;&lt;email&gt;&lt;/email&gt;&lt;/endpoint&gt;&#10;"/>
  <p:tag name="ISPRINGCLOUDFOLDERID" val="1"/>
  <p:tag name="ISPRINGONLINEFOLDERID" val="1"/>
  <p:tag name="ISPRING_OUTPUT_FOLDER" val="[[&quot;!\uFFFD\u0482{AD9F8B45-D4F6-417A-87C9-DD566B16BE91}&quot;,&quot;E:\\Aplikasi KWU&quot;]]"/>
  <p:tag name="ISPRING_SCORM_RATE_SLIDES" val="0"/>
  <p:tag name="ISPRING_SCORM_PASSING_SCORE" val="0.000000"/>
  <p:tag name="ISPRING_CURRENT_PLAYER_ID" val="none"/>
  <p:tag name="ISPRING_FIRST_PUBLISH" val="1"/>
  <p:tag name="ISPRING_PRESENTATION_TITLE" val="Mata Uang"/>
  <p:tag name="ISPRING_ULTRA_SCORM_COURCE_TITLE" val="Mata Uang"/>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language&quot;:&quot;EN&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watermarkUrl&quot;:&quot;http://&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Lst>
</file>

<file path=ppt/tags/tag10.xml><?xml version="1.0" encoding="utf-8"?>
<p:tagLst xmlns:a="http://schemas.openxmlformats.org/drawingml/2006/main" xmlns:r="http://schemas.openxmlformats.org/officeDocument/2006/relationships" xmlns:p="http://schemas.openxmlformats.org/presentationml/2006/main">
  <p:tag name="GENSWF_SLIDE_UID" val="{7167D35D-0C75-464E-9761-6F29F427F4E6}:262"/>
</p:tagLst>
</file>

<file path=ppt/tags/tag11.xml><?xml version="1.0" encoding="utf-8"?>
<p:tagLst xmlns:a="http://schemas.openxmlformats.org/drawingml/2006/main" xmlns:r="http://schemas.openxmlformats.org/officeDocument/2006/relationships" xmlns:p="http://schemas.openxmlformats.org/presentationml/2006/main">
  <p:tag name="GENSWF_SLIDE_UID" val="{FA058B7F-A1B2-4435-9DC8-AE1AD207B543}:263"/>
</p:tagLst>
</file>

<file path=ppt/tags/tag12.xml><?xml version="1.0" encoding="utf-8"?>
<p:tagLst xmlns:a="http://schemas.openxmlformats.org/drawingml/2006/main" xmlns:r="http://schemas.openxmlformats.org/officeDocument/2006/relationships" xmlns:p="http://schemas.openxmlformats.org/presentationml/2006/main">
  <p:tag name="GENSWF_SLIDE_UID" val="{9079FB8C-9705-4AE2-8EA9-FA120DA1FCD5}:264"/>
</p:tagLst>
</file>

<file path=ppt/tags/tag13.xml><?xml version="1.0" encoding="utf-8"?>
<p:tagLst xmlns:a="http://schemas.openxmlformats.org/drawingml/2006/main" xmlns:r="http://schemas.openxmlformats.org/officeDocument/2006/relationships" xmlns:p="http://schemas.openxmlformats.org/presentationml/2006/main">
  <p:tag name="GENSWF_SLIDE_UID" val="{AF48D5BA-BD71-4715-949E-5B487A5442E0}:265"/>
</p:tagLst>
</file>

<file path=ppt/tags/tag14.xml><?xml version="1.0" encoding="utf-8"?>
<p:tagLst xmlns:a="http://schemas.openxmlformats.org/drawingml/2006/main" xmlns:r="http://schemas.openxmlformats.org/officeDocument/2006/relationships" xmlns:p="http://schemas.openxmlformats.org/presentationml/2006/main">
  <p:tag name="GENSWF_SLIDE_UID" val="{620C6C30-AD97-45AE-ADB5-3B342827BB7B}:266"/>
</p:tagLst>
</file>

<file path=ppt/tags/tag15.xml><?xml version="1.0" encoding="utf-8"?>
<p:tagLst xmlns:a="http://schemas.openxmlformats.org/drawingml/2006/main" xmlns:r="http://schemas.openxmlformats.org/officeDocument/2006/relationships" xmlns:p="http://schemas.openxmlformats.org/presentationml/2006/main">
  <p:tag name="GENSWF_SLIDE_UID" val="{ABD70722-1479-419B-AF81-DE2D20617E10}:267"/>
</p:tagLst>
</file>

<file path=ppt/tags/tag16.xml><?xml version="1.0" encoding="utf-8"?>
<p:tagLst xmlns:a="http://schemas.openxmlformats.org/drawingml/2006/main" xmlns:r="http://schemas.openxmlformats.org/officeDocument/2006/relationships" xmlns:p="http://schemas.openxmlformats.org/presentationml/2006/main">
  <p:tag name="GENSWF_SLIDE_UID" val="{3CCFB88C-8FC4-47D1-8149-D4B969AA33E4}:268"/>
</p:tagLst>
</file>

<file path=ppt/tags/tag17.xml><?xml version="1.0" encoding="utf-8"?>
<p:tagLst xmlns:a="http://schemas.openxmlformats.org/drawingml/2006/main" xmlns:r="http://schemas.openxmlformats.org/officeDocument/2006/relationships" xmlns:p="http://schemas.openxmlformats.org/presentationml/2006/main">
  <p:tag name="GENSWF_SLIDE_UID" val="{18CDF41A-6502-480C-AFDF-33F20631F305}:269"/>
</p:tagLst>
</file>

<file path=ppt/tags/tag18.xml><?xml version="1.0" encoding="utf-8"?>
<p:tagLst xmlns:a="http://schemas.openxmlformats.org/drawingml/2006/main" xmlns:r="http://schemas.openxmlformats.org/officeDocument/2006/relationships" xmlns:p="http://schemas.openxmlformats.org/presentationml/2006/main">
  <p:tag name="GENSWF_SLIDE_UID" val="{F4574B18-BCB5-4B78-A14F-D5E0CC3F8703}:270"/>
</p:tagLst>
</file>

<file path=ppt/tags/tag19.xml><?xml version="1.0" encoding="utf-8"?>
<p:tagLst xmlns:a="http://schemas.openxmlformats.org/drawingml/2006/main" xmlns:r="http://schemas.openxmlformats.org/officeDocument/2006/relationships" xmlns:p="http://schemas.openxmlformats.org/presentationml/2006/main">
  <p:tag name="GENSWF_SLIDE_UID" val="{A2AE1FB4-E116-4C1B-AEDE-396BE084977D}:271"/>
</p:tagLst>
</file>

<file path=ppt/tags/tag2.xml><?xml version="1.0" encoding="utf-8"?>
<p:tagLst xmlns:a="http://schemas.openxmlformats.org/drawingml/2006/main" xmlns:r="http://schemas.openxmlformats.org/officeDocument/2006/relationships" xmlns:p="http://schemas.openxmlformats.org/presentationml/2006/main">
  <p:tag name="GENSWF_SLIDE_UID" val="{99963800-97C0-4657-993B-F9418A8F0CFE}:287"/>
</p:tagLst>
</file>

<file path=ppt/tags/tag20.xml><?xml version="1.0" encoding="utf-8"?>
<p:tagLst xmlns:a="http://schemas.openxmlformats.org/drawingml/2006/main" xmlns:r="http://schemas.openxmlformats.org/officeDocument/2006/relationships" xmlns:p="http://schemas.openxmlformats.org/presentationml/2006/main">
  <p:tag name="GENSWF_SLIDE_UID" val="{85A15793-C864-42BE-BFD2-ED73FAEECF88}:272"/>
</p:tagLst>
</file>

<file path=ppt/tags/tag21.xml><?xml version="1.0" encoding="utf-8"?>
<p:tagLst xmlns:a="http://schemas.openxmlformats.org/drawingml/2006/main" xmlns:r="http://schemas.openxmlformats.org/officeDocument/2006/relationships" xmlns:p="http://schemas.openxmlformats.org/presentationml/2006/main">
  <p:tag name="GENSWF_SLIDE_UID" val="{1DD1D47E-5CBA-4EA2-9197-545F677A3053}:273"/>
</p:tagLst>
</file>

<file path=ppt/tags/tag22.xml><?xml version="1.0" encoding="utf-8"?>
<p:tagLst xmlns:a="http://schemas.openxmlformats.org/drawingml/2006/main" xmlns:r="http://schemas.openxmlformats.org/officeDocument/2006/relationships" xmlns:p="http://schemas.openxmlformats.org/presentationml/2006/main">
  <p:tag name="GENSWF_SLIDE_UID" val="{602510D2-8D4D-4D1A-B0C4-D698C778FA0E}:274"/>
</p:tagLst>
</file>

<file path=ppt/tags/tag23.xml><?xml version="1.0" encoding="utf-8"?>
<p:tagLst xmlns:a="http://schemas.openxmlformats.org/drawingml/2006/main" xmlns:r="http://schemas.openxmlformats.org/officeDocument/2006/relationships" xmlns:p="http://schemas.openxmlformats.org/presentationml/2006/main">
  <p:tag name="GENSWF_SLIDE_UID" val="{94F26408-EC5E-4859-A01D-7EB048FDC0F2}:275"/>
</p:tagLst>
</file>

<file path=ppt/tags/tag24.xml><?xml version="1.0" encoding="utf-8"?>
<p:tagLst xmlns:a="http://schemas.openxmlformats.org/drawingml/2006/main" xmlns:r="http://schemas.openxmlformats.org/officeDocument/2006/relationships" xmlns:p="http://schemas.openxmlformats.org/presentationml/2006/main">
  <p:tag name="GENSWF_SLIDE_UID" val="{2C29A355-9EB8-4053-A299-0D93A86AFE38}:276"/>
</p:tagLst>
</file>

<file path=ppt/tags/tag25.xml><?xml version="1.0" encoding="utf-8"?>
<p:tagLst xmlns:a="http://schemas.openxmlformats.org/drawingml/2006/main" xmlns:r="http://schemas.openxmlformats.org/officeDocument/2006/relationships" xmlns:p="http://schemas.openxmlformats.org/presentationml/2006/main">
  <p:tag name="GENSWF_SLIDE_UID" val="{7039A112-293C-4C1E-86BE-A55A4A46E492}:277"/>
</p:tagLst>
</file>

<file path=ppt/tags/tag26.xml><?xml version="1.0" encoding="utf-8"?>
<p:tagLst xmlns:a="http://schemas.openxmlformats.org/drawingml/2006/main" xmlns:r="http://schemas.openxmlformats.org/officeDocument/2006/relationships" xmlns:p="http://schemas.openxmlformats.org/presentationml/2006/main">
  <p:tag name="GENSWF_SLIDE_UID" val="{5A79701B-3633-480A-8806-6F4DF205E65B}:278"/>
</p:tagLst>
</file>

<file path=ppt/tags/tag27.xml><?xml version="1.0" encoding="utf-8"?>
<p:tagLst xmlns:a="http://schemas.openxmlformats.org/drawingml/2006/main" xmlns:r="http://schemas.openxmlformats.org/officeDocument/2006/relationships" xmlns:p="http://schemas.openxmlformats.org/presentationml/2006/main">
  <p:tag name="GENSWF_SLIDE_UID" val="{B436B51F-C13D-4059-8868-C5F75000FC10}:279"/>
</p:tagLst>
</file>

<file path=ppt/tags/tag28.xml><?xml version="1.0" encoding="utf-8"?>
<p:tagLst xmlns:a="http://schemas.openxmlformats.org/drawingml/2006/main" xmlns:r="http://schemas.openxmlformats.org/officeDocument/2006/relationships" xmlns:p="http://schemas.openxmlformats.org/presentationml/2006/main">
  <p:tag name="GENSWF_SLIDE_UID" val="{DC6548CB-FDBD-4527-B1DB-FB546BF20FE8}:280"/>
</p:tagLst>
</file>

<file path=ppt/tags/tag29.xml><?xml version="1.0" encoding="utf-8"?>
<p:tagLst xmlns:a="http://schemas.openxmlformats.org/drawingml/2006/main" xmlns:r="http://schemas.openxmlformats.org/officeDocument/2006/relationships" xmlns:p="http://schemas.openxmlformats.org/presentationml/2006/main">
  <p:tag name="GENSWF_SLIDE_UID" val="{84513E4D-6469-4236-99A8-6F4E6039415D}:281"/>
</p:tagLst>
</file>

<file path=ppt/tags/tag3.xml><?xml version="1.0" encoding="utf-8"?>
<p:tagLst xmlns:a="http://schemas.openxmlformats.org/drawingml/2006/main" xmlns:r="http://schemas.openxmlformats.org/officeDocument/2006/relationships" xmlns:p="http://schemas.openxmlformats.org/presentationml/2006/main">
  <p:tag name="GENSWF_SLIDE_UID" val="{99963800-97C0-4657-993B-F9418A8F0CFE}:287"/>
</p:tagLst>
</file>

<file path=ppt/tags/tag30.xml><?xml version="1.0" encoding="utf-8"?>
<p:tagLst xmlns:a="http://schemas.openxmlformats.org/drawingml/2006/main" xmlns:r="http://schemas.openxmlformats.org/officeDocument/2006/relationships" xmlns:p="http://schemas.openxmlformats.org/presentationml/2006/main">
  <p:tag name="GENSWF_SLIDE_UID" val="{99F76322-EF8F-421E-B24F-52C60C0912BA}:282"/>
</p:tagLst>
</file>

<file path=ppt/tags/tag31.xml><?xml version="1.0" encoding="utf-8"?>
<p:tagLst xmlns:a="http://schemas.openxmlformats.org/drawingml/2006/main" xmlns:r="http://schemas.openxmlformats.org/officeDocument/2006/relationships" xmlns:p="http://schemas.openxmlformats.org/presentationml/2006/main">
  <p:tag name="GENSWF_SLIDE_UID" val="{1A7B7FBD-46C8-43D8-BA83-E5FD29055601}:283"/>
</p:tagLst>
</file>

<file path=ppt/tags/tag32.xml><?xml version="1.0" encoding="utf-8"?>
<p:tagLst xmlns:a="http://schemas.openxmlformats.org/drawingml/2006/main" xmlns:r="http://schemas.openxmlformats.org/officeDocument/2006/relationships" xmlns:p="http://schemas.openxmlformats.org/presentationml/2006/main">
  <p:tag name="GENSWF_SLIDE_UID" val="{FDBDEC83-E862-4905-B4CA-1156D1175740}:284"/>
</p:tagLst>
</file>

<file path=ppt/tags/tag33.xml><?xml version="1.0" encoding="utf-8"?>
<p:tagLst xmlns:a="http://schemas.openxmlformats.org/drawingml/2006/main" xmlns:r="http://schemas.openxmlformats.org/officeDocument/2006/relationships" xmlns:p="http://schemas.openxmlformats.org/presentationml/2006/main">
  <p:tag name="GENSWF_SLIDE_UID" val="{33FCBEC2-BF91-4845-A6AC-647D573D4CFA}:285"/>
</p:tagLst>
</file>

<file path=ppt/tags/tag34.xml><?xml version="1.0" encoding="utf-8"?>
<p:tagLst xmlns:a="http://schemas.openxmlformats.org/drawingml/2006/main" xmlns:r="http://schemas.openxmlformats.org/officeDocument/2006/relationships" xmlns:p="http://schemas.openxmlformats.org/presentationml/2006/main">
  <p:tag name="GENSWF_SLIDE_UID" val="{D63D6308-7587-4BDC-87F4-31211022BF82}:286"/>
</p:tagLst>
</file>

<file path=ppt/tags/tag4.xml><?xml version="1.0" encoding="utf-8"?>
<p:tagLst xmlns:a="http://schemas.openxmlformats.org/drawingml/2006/main" xmlns:r="http://schemas.openxmlformats.org/officeDocument/2006/relationships" xmlns:p="http://schemas.openxmlformats.org/presentationml/2006/main">
  <p:tag name="GENSWF_SLIDE_UID" val="{C8BA3A89-A491-4AFC-8882-E5367EF5CA80}:258"/>
</p:tagLst>
</file>

<file path=ppt/tags/tag5.xml><?xml version="1.0" encoding="utf-8"?>
<p:tagLst xmlns:a="http://schemas.openxmlformats.org/drawingml/2006/main" xmlns:r="http://schemas.openxmlformats.org/officeDocument/2006/relationships" xmlns:p="http://schemas.openxmlformats.org/presentationml/2006/main">
  <p:tag name="GENSWF_SLIDE_UID" val="{C8BA3A89-A491-4AFC-8882-E5367EF5CA80}:258"/>
</p:tagLst>
</file>

<file path=ppt/tags/tag6.xml><?xml version="1.0" encoding="utf-8"?>
<p:tagLst xmlns:a="http://schemas.openxmlformats.org/drawingml/2006/main" xmlns:r="http://schemas.openxmlformats.org/officeDocument/2006/relationships" xmlns:p="http://schemas.openxmlformats.org/presentationml/2006/main">
  <p:tag name="GENSWF_SLIDE_UID" val="{8C8D094F-4576-4549-A6C2-8DC289FAFDA9}:257"/>
</p:tagLst>
</file>

<file path=ppt/tags/tag7.xml><?xml version="1.0" encoding="utf-8"?>
<p:tagLst xmlns:a="http://schemas.openxmlformats.org/drawingml/2006/main" xmlns:r="http://schemas.openxmlformats.org/officeDocument/2006/relationships" xmlns:p="http://schemas.openxmlformats.org/presentationml/2006/main">
  <p:tag name="GENSWF_SLIDE_UID" val="{14DDA2E0-7734-4AB2-B53C-6AC3C58920D3}:259"/>
</p:tagLst>
</file>

<file path=ppt/tags/tag8.xml><?xml version="1.0" encoding="utf-8"?>
<p:tagLst xmlns:a="http://schemas.openxmlformats.org/drawingml/2006/main" xmlns:r="http://schemas.openxmlformats.org/officeDocument/2006/relationships" xmlns:p="http://schemas.openxmlformats.org/presentationml/2006/main">
  <p:tag name="GENSWF_SLIDE_UID" val="{E2541A7A-3B4D-4D87-AEB5-FFFC50613183}:260"/>
</p:tagLst>
</file>

<file path=ppt/tags/tag9.xml><?xml version="1.0" encoding="utf-8"?>
<p:tagLst xmlns:a="http://schemas.openxmlformats.org/drawingml/2006/main" xmlns:r="http://schemas.openxmlformats.org/officeDocument/2006/relationships" xmlns:p="http://schemas.openxmlformats.org/presentationml/2006/main">
  <p:tag name="GENSWF_SLIDE_UID" val="{60564150-E712-4965-9184-D0B8225F5D17}:2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855</Words>
  <Application>Microsoft Office PowerPoint</Application>
  <PresentationFormat>Custom</PresentationFormat>
  <Paragraphs>137</Paragraphs>
  <Slides>33</Slides>
  <Notes>33</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Canva Sans Bold</vt:lpstr>
      <vt:lpstr>Quattrocento</vt:lpstr>
      <vt:lpstr>Forte</vt:lpstr>
      <vt:lpstr>Quattrocento Bold</vt:lpstr>
      <vt:lpstr>Jorick</vt:lpstr>
      <vt:lpstr>Calibri</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Mata Uang</dc:title>
  <dc:creator>shandra</dc:creator>
  <cp:lastModifiedBy>user</cp:lastModifiedBy>
  <cp:revision>49</cp:revision>
  <dcterms:created xsi:type="dcterms:W3CDTF">2006-08-16T00:00:00Z</dcterms:created>
  <dcterms:modified xsi:type="dcterms:W3CDTF">2022-12-19T21:50:50Z</dcterms:modified>
  <dc:identifier>DAFU7jJsTBc</dc:identifier>
</cp:coreProperties>
</file>